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60" r:id="rId3"/>
    <p:sldId id="258" r:id="rId4"/>
    <p:sldId id="27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embeddedFontLst>
    <p:embeddedFont>
      <p:font typeface="Handjet ExtraBold Square Single" pitchFamily="2" charset="0"/>
      <p:bold r:id="rId29"/>
    </p:embeddedFont>
    <p:embeddedFont>
      <p:font typeface="Handjet SemiBold Square Single" pitchFamily="2" charset="0"/>
      <p:regular r:id="rId30"/>
      <p:bold r:id="rId31"/>
    </p:embeddedFont>
    <p:embeddedFont>
      <p:font typeface="Handjet Square Single" pitchFamily="2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s Chilli a Soup?" id="{5B6B740D-1360-F047-AB08-29E8522D6A1F}">
          <p14:sldIdLst>
            <p14:sldId id="257"/>
            <p14:sldId id="260"/>
            <p14:sldId id="258"/>
            <p14:sldId id="274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68"/>
            <p14:sldId id="270"/>
            <p14:sldId id="271"/>
            <p14:sldId id="272"/>
            <p14:sldId id="273"/>
          </p14:sldIdLst>
        </p14:section>
        <p14:section name="Assets &amp; Other Slides" id="{90486BB6-BCBD-7444-83D5-D2193D980642}">
          <p14:sldIdLst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CE"/>
    <a:srgbClr val="FED1D8"/>
    <a:srgbClr val="696159"/>
    <a:srgbClr val="FAFAFC"/>
    <a:srgbClr val="FCE282"/>
    <a:srgbClr val="0C1C95"/>
    <a:srgbClr val="EB808C"/>
    <a:srgbClr val="504958"/>
    <a:srgbClr val="FFD75E"/>
    <a:srgbClr val="FFF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444"/>
    <p:restoredTop sz="94719"/>
  </p:normalViewPr>
  <p:slideViewPr>
    <p:cSldViewPr snapToGrid="0">
      <p:cViewPr varScale="1">
        <p:scale>
          <a:sx n="148" d="100"/>
          <a:sy n="148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EF1E5-3A0B-BC40-93A3-3107BB00A86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D2D7E-F56D-EA4D-B70F-2DAE4CB9B0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82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D2D7E-F56D-EA4D-B70F-2DAE4CB9B08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212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D2D7E-F56D-EA4D-B70F-2DAE4CB9B08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45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D2D7E-F56D-EA4D-B70F-2DAE4CB9B08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2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gif"/><Relationship Id="rId4" Type="http://schemas.openxmlformats.org/officeDocument/2006/relationships/image" Target="../media/image1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gif"/><Relationship Id="rId4" Type="http://schemas.openxmlformats.org/officeDocument/2006/relationships/image" Target="../media/image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gif"/><Relationship Id="rId4" Type="http://schemas.openxmlformats.org/officeDocument/2006/relationships/image" Target="../media/image9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gif"/><Relationship Id="rId4" Type="http://schemas.openxmlformats.org/officeDocument/2006/relationships/image" Target="../media/image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M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779567-C83C-0452-45CD-85B8204F1D0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1D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group of colorful rectangular objects&#10;&#10;Description automatically generated">
            <a:extLst>
              <a:ext uri="{FF2B5EF4-FFF2-40B4-BE49-F238E27FC236}">
                <a16:creationId xmlns:a16="http://schemas.microsoft.com/office/drawing/2014/main" id="{8DF5EA7C-FA43-923E-FF62-1EE076FA1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7" r="1903"/>
          <a:stretch/>
        </p:blipFill>
        <p:spPr>
          <a:xfrm>
            <a:off x="822037" y="159327"/>
            <a:ext cx="10547927" cy="6539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F2C16-21DA-54AD-629B-C3CE0150D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8109" y="476565"/>
            <a:ext cx="5935782" cy="1200329"/>
          </a:xfrm>
        </p:spPr>
        <p:txBody>
          <a:bodyPr anchor="ctr">
            <a:noAutofit/>
          </a:bodyPr>
          <a:lstStyle>
            <a:lvl1pPr algn="ctr">
              <a:defRPr sz="9000" b="1" i="0" spc="-150">
                <a:ln w="34925" cap="sq">
                  <a:solidFill>
                    <a:srgbClr val="443415"/>
                  </a:solidFill>
                  <a:miter lim="800000"/>
                </a:ln>
                <a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dist="63500" dir="1800000" algn="tl" rotWithShape="0">
                    <a:prstClr val="black">
                      <a:alpha val="25000"/>
                    </a:prstClr>
                  </a:outerShdw>
                </a:effectLst>
                <a:latin typeface="Handjet Square Single" pitchFamily="2" charset="0"/>
                <a:cs typeface="Handjet Square Single" pitchFamily="2" charset="0"/>
              </a:defRPr>
            </a:lvl1pPr>
          </a:lstStyle>
          <a:p>
            <a:r>
              <a:rPr lang="en-GB" dirty="0"/>
              <a:t>Main Menu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2D5EF-4A6F-AFE3-AACF-543808AB8C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85876" y="1924883"/>
            <a:ext cx="7420248" cy="1338828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lang="en-GB" sz="9000" b="1" i="0" kern="1200" spc="-150">
                <a:ln w="34925" cap="sq">
                  <a:solidFill>
                    <a:srgbClr val="443415"/>
                  </a:solidFill>
                  <a:miter lim="800000"/>
                </a:ln>
                <a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dist="63500" dir="1800000" algn="tl" rotWithShape="0">
                    <a:prstClr val="black">
                      <a:alpha val="25000"/>
                    </a:prstClr>
                  </a:outerShdw>
                </a:effectLst>
                <a:latin typeface="Handjet Square Single" pitchFamily="2" charset="0"/>
                <a:ea typeface="+mj-ea"/>
                <a:cs typeface="Handjet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Let’s cook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A66D806-A94B-67DA-55FB-1EC5B3E9695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385876" y="3550482"/>
            <a:ext cx="7420248" cy="1338828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lang="en-GB" sz="9000" b="1" i="0" kern="1200" spc="-150">
                <a:ln w="34925" cap="sq">
                  <a:solidFill>
                    <a:srgbClr val="443415"/>
                  </a:solidFill>
                  <a:miter lim="800000"/>
                </a:ln>
                <a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dist="63500" dir="1800000" algn="tl" rotWithShape="0">
                    <a:prstClr val="black">
                      <a:alpha val="25000"/>
                    </a:prstClr>
                  </a:outerShdw>
                </a:effectLst>
                <a:latin typeface="Handjet Square Single" pitchFamily="2" charset="0"/>
                <a:ea typeface="+mj-ea"/>
                <a:cs typeface="Handjet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Let’s combine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069316-D137-CB72-F9A7-F6B99B63082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85876" y="5139565"/>
            <a:ext cx="7420248" cy="1338828"/>
          </a:xfrm>
        </p:spPr>
        <p:txBody>
          <a:bodyPr wrap="square" anchor="ctr">
            <a:spAutoFit/>
          </a:bodyPr>
          <a:lstStyle>
            <a:lvl1pPr marL="0" indent="0" algn="ctr">
              <a:buNone/>
              <a:defRPr lang="en-GB" sz="9000" b="1" i="0" kern="1200" spc="-150">
                <a:ln w="34925" cap="sq">
                  <a:solidFill>
                    <a:srgbClr val="443415"/>
                  </a:solidFill>
                  <a:miter lim="800000"/>
                </a:ln>
                <a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dist="63500" dir="1800000" algn="tl" rotWithShape="0">
                    <a:prstClr val="black">
                      <a:alpha val="25000"/>
                    </a:prstClr>
                  </a:outerShdw>
                </a:effectLst>
                <a:latin typeface="Handjet Square Single" pitchFamily="2" charset="0"/>
                <a:ea typeface="+mj-ea"/>
                <a:cs typeface="Handjet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Use skill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2E5637-8CD1-B459-6DEF-27066AD4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450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0592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La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2C16-21DA-54AD-629B-C3CE0150D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326" y="498183"/>
            <a:ext cx="8951348" cy="1246495"/>
          </a:xfrm>
        </p:spPr>
        <p:txBody>
          <a:bodyPr wrap="square" lIns="0" tIns="0" rIns="0" bIns="0" anchor="ctr">
            <a:spAutoFit/>
          </a:bodyPr>
          <a:lstStyle>
            <a:lvl1pPr algn="ctr">
              <a:defRPr lang="en-GB" sz="9000" b="1" i="0" kern="1200" spc="-150" dirty="0">
                <a:ln w="38100" cap="sq">
                  <a:solidFill>
                    <a:srgbClr val="0C1C95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dist="63500" dir="1800000" algn="tl" rotWithShape="0">
                    <a:prstClr val="black">
                      <a:alpha val="25000"/>
                    </a:prstClr>
                  </a:outerShdw>
                </a:effectLst>
                <a:latin typeface="Handjet Square Single" pitchFamily="2" charset="0"/>
                <a:ea typeface="+mj-ea"/>
                <a:cs typeface="Handjet Square Single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2D5EF-4A6F-AFE3-AACF-543808AB8C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20326" y="2086409"/>
            <a:ext cx="8951348" cy="3944936"/>
          </a:xfrm>
        </p:spPr>
        <p:txBody>
          <a:bodyPr wrap="square" lIns="180000" tIns="180000" rIns="180000" bIns="180000" anchor="t">
            <a:noAutofit/>
          </a:bodyPr>
          <a:lstStyle>
            <a:lvl1pPr marL="0" indent="0">
              <a:lnSpc>
                <a:spcPct val="60000"/>
              </a:lnSpc>
              <a:buNone/>
              <a:defRPr lang="en-GB" sz="5400" b="1" i="0" kern="1200" spc="0" dirty="0">
                <a:ln w="31750" cap="sq">
                  <a:solidFill>
                    <a:srgbClr val="696159"/>
                  </a:solidFill>
                  <a:miter lim="800000"/>
                </a:ln>
                <a:gradFill>
                  <a:gsLst>
                    <a:gs pos="71000">
                      <a:srgbClr val="FCE282"/>
                    </a:gs>
                    <a:gs pos="0">
                      <a:srgbClr val="FAFAFC"/>
                    </a:gs>
                  </a:gsLst>
                  <a:lin ang="16200000" scaled="1"/>
                </a:gradFill>
                <a:effectLst>
                  <a:outerShdw dist="63500" dir="1800000" algn="tl" rotWithShape="0">
                    <a:prstClr val="black">
                      <a:alpha val="25000"/>
                    </a:prstClr>
                  </a:outerShdw>
                </a:effectLst>
                <a:latin typeface="Handjet Square Single" pitchFamily="2" charset="0"/>
                <a:ea typeface="+mj-ea"/>
                <a:cs typeface="Handjet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0DDFAE8-032B-9479-7771-47668BAE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 anchor="b"/>
          <a:lstStyle>
            <a:lvl1pPr algn="r">
              <a:defRPr lang="en-HK" sz="2800" b="1" i="0" kern="1200" spc="0" smtClean="0">
                <a:ln w="19050" cap="sq">
                  <a:solidFill>
                    <a:srgbClr val="696159"/>
                  </a:solidFill>
                  <a:miter lim="800000"/>
                </a:ln>
                <a:gradFill>
                  <a:gsLst>
                    <a:gs pos="71000">
                      <a:srgbClr val="FCE282"/>
                    </a:gs>
                    <a:gs pos="0">
                      <a:srgbClr val="FAFAFC"/>
                    </a:gs>
                  </a:gsLst>
                  <a:lin ang="16200000" scaled="1"/>
                </a:gradFill>
                <a:effectLst>
                  <a:outerShdw dist="63500" dir="1800000" algn="tl" rotWithShape="0">
                    <a:prstClr val="black">
                      <a:alpha val="25000"/>
                    </a:prstClr>
                  </a:outerShdw>
                </a:effectLst>
                <a:latin typeface="Handjet Square Single" pitchFamily="2" charset="0"/>
                <a:ea typeface="+mj-ea"/>
                <a:cs typeface="Handjet Square Single" pitchFamily="2" charset="0"/>
              </a:defRPr>
            </a:lvl1pPr>
          </a:lstStyle>
          <a:p>
            <a:pPr>
              <a:lnSpc>
                <a:spcPct val="6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6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28631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cing Chef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C97D39-8565-EA13-1AE2-A413589E9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326" y="1243368"/>
            <a:ext cx="8951348" cy="1246495"/>
          </a:xfrm>
        </p:spPr>
        <p:txBody>
          <a:bodyPr wrap="square" lIns="0" tIns="0" rIns="0" bIns="0" anchor="ctr">
            <a:spAutoFit/>
          </a:bodyPr>
          <a:lstStyle>
            <a:lvl1pPr algn="ctr">
              <a:defRPr lang="en-GB" sz="9000" b="1" i="0" kern="1200" spc="-150" dirty="0">
                <a:ln w="38100" cap="sq">
                  <a:solidFill>
                    <a:srgbClr val="0C1C95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dist="63500" dir="1800000" algn="tl" rotWithShape="0">
                    <a:prstClr val="black">
                      <a:alpha val="25000"/>
                    </a:prstClr>
                  </a:outerShdw>
                </a:effectLst>
                <a:latin typeface="Handjet Square Single" pitchFamily="2" charset="0"/>
                <a:ea typeface="+mj-ea"/>
                <a:cs typeface="Handjet Square Single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pic>
        <p:nvPicPr>
          <p:cNvPr id="9" name="Picture 8" descr="A close up of a pink and yellow object&#10;&#10;Description automatically generated">
            <a:extLst>
              <a:ext uri="{FF2B5EF4-FFF2-40B4-BE49-F238E27FC236}">
                <a16:creationId xmlns:a16="http://schemas.microsoft.com/office/drawing/2014/main" id="{285D5BA2-5BD0-6086-642B-136F821D3F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735689"/>
            <a:ext cx="12192001" cy="21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2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5B39B5B-0CC7-A451-90CB-8B2D14BD6D5E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221874" y="-2"/>
            <a:chExt cx="12192007" cy="6858003"/>
          </a:xfrm>
        </p:grpSpPr>
        <p:pic>
          <p:nvPicPr>
            <p:cNvPr id="5" name="Picture 4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654B3286-E049-6E18-6C61-740BDFEF56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62509" r="2419" b="285"/>
            <a:stretch/>
          </p:blipFill>
          <p:spPr>
            <a:xfrm>
              <a:off x="9197789" y="1"/>
              <a:ext cx="3216092" cy="6858000"/>
            </a:xfrm>
            <a:prstGeom prst="rect">
              <a:avLst/>
            </a:prstGeom>
          </p:spPr>
        </p:pic>
        <p:pic>
          <p:nvPicPr>
            <p:cNvPr id="3" name="Picture 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857D3256-D520-690C-DCF6-3F0879451F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419" r="24776" b="285"/>
            <a:stretch/>
          </p:blipFill>
          <p:spPr>
            <a:xfrm>
              <a:off x="221874" y="0"/>
              <a:ext cx="6676467" cy="6858001"/>
            </a:xfrm>
            <a:prstGeom prst="rect">
              <a:avLst/>
            </a:prstGeom>
          </p:spPr>
        </p:pic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74F8E96F-700B-8222-B63B-F92F65944C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3742" r="36045" b="285"/>
            <a:stretch/>
          </p:blipFill>
          <p:spPr>
            <a:xfrm>
              <a:off x="6541397" y="-2"/>
              <a:ext cx="2770542" cy="6858001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18D55D0-EA53-95D1-2124-C931A36A1985}"/>
              </a:ext>
            </a:extLst>
          </p:cNvPr>
          <p:cNvSpPr/>
          <p:nvPr userDrawn="1"/>
        </p:nvSpPr>
        <p:spPr>
          <a:xfrm>
            <a:off x="1801906" y="1769385"/>
            <a:ext cx="8296835" cy="782086"/>
          </a:xfrm>
          <a:prstGeom prst="rect">
            <a:avLst/>
          </a:prstGeom>
          <a:solidFill>
            <a:srgbClr val="FEFC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DB534-F595-670A-918B-6D565593B2FD}"/>
              </a:ext>
            </a:extLst>
          </p:cNvPr>
          <p:cNvSpPr/>
          <p:nvPr userDrawn="1"/>
        </p:nvSpPr>
        <p:spPr>
          <a:xfrm>
            <a:off x="2521879" y="2539313"/>
            <a:ext cx="6953894" cy="646352"/>
          </a:xfrm>
          <a:prstGeom prst="rect">
            <a:avLst/>
          </a:prstGeom>
          <a:solidFill>
            <a:srgbClr val="FEFC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C97D39-8565-EA13-1AE2-A413589E9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326" y="2139162"/>
            <a:ext cx="8951348" cy="1107996"/>
          </a:xfrm>
        </p:spPr>
        <p:txBody>
          <a:bodyPr wrap="square" lIns="0" tIns="0" rIns="0" bIns="0" anchor="ctr">
            <a:spAutoFit/>
          </a:bodyPr>
          <a:lstStyle>
            <a:lvl1pPr algn="ctr">
              <a:defRPr lang="en-GB" sz="8000" b="1" i="0" kern="1200" spc="0" dirty="0">
                <a:ln w="38100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5343043-14DE-E20A-AE07-C78158F4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723732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board 2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 contrast="2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2C16-21DA-54AD-629B-C3CE0150D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629880"/>
            <a:ext cx="10515600" cy="1133177"/>
          </a:xfrm>
        </p:spPr>
        <p:txBody>
          <a:bodyPr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000" b="1" i="0" kern="1200" spc="600" dirty="0">
                <a:ln w="34925" cap="sq">
                  <a:solidFill>
                    <a:schemeClr val="bg1"/>
                  </a:solidFill>
                  <a:miter lim="800000"/>
                </a:ln>
                <a:solidFill>
                  <a:srgbClr val="EB808C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r>
              <a:rPr lang="en-GB" dirty="0"/>
              <a:t>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2D5EF-4A6F-AFE3-AACF-543808AB8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500" y="2115127"/>
            <a:ext cx="10528300" cy="3546764"/>
          </a:xfrm>
        </p:spPr>
        <p:txBody>
          <a:bodyPr wrap="square" anchor="t">
            <a:noAutofit/>
          </a:bodyPr>
          <a:lstStyle>
            <a:lvl1pPr marL="0" indent="0">
              <a:buNone/>
              <a:defRPr sz="4400" b="1" i="0" spc="300">
                <a:solidFill>
                  <a:schemeClr val="bg1"/>
                </a:solidFill>
                <a:latin typeface="Handjet SemiBold Square Single" pitchFamily="2" charset="0"/>
                <a:cs typeface="Handjet SemiBold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1C403-72E4-DAB9-36F1-40874291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444" y="6013961"/>
            <a:ext cx="639618" cy="365125"/>
          </a:xfrm>
          <a:prstGeom prst="rect">
            <a:avLst/>
          </a:prstGeom>
        </p:spPr>
        <p:txBody>
          <a:bodyPr/>
          <a:lstStyle>
            <a:lvl1pPr>
              <a:defRPr sz="2400" b="1" i="0">
                <a:solidFill>
                  <a:schemeClr val="bg1"/>
                </a:solidFill>
                <a:latin typeface="Handjet Square Single" pitchFamily="2" charset="0"/>
                <a:cs typeface="Handjet Square Single" pitchFamily="2" charset="0"/>
              </a:defRPr>
            </a:lvl1pPr>
          </a:lstStyle>
          <a:p>
            <a:fld id="{405604D3-A0C8-1C44-A9CA-EA50CFCF33A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276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9B8662E-4DE5-83B2-270F-A3839A6DD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5000"/>
          <a:stretch/>
        </p:blipFill>
        <p:spPr>
          <a:xfrm>
            <a:off x="282342" y="317634"/>
            <a:ext cx="11627315" cy="6540365"/>
          </a:xfrm>
          <a:prstGeom prst="rect">
            <a:avLst/>
          </a:prstGeom>
        </p:spPr>
      </p:pic>
      <p:pic>
        <p:nvPicPr>
          <p:cNvPr id="12" name="Picture 11" descr="A blue and black screen&#10;&#10;Description automatically generated">
            <a:extLst>
              <a:ext uri="{FF2B5EF4-FFF2-40B4-BE49-F238E27FC236}">
                <a16:creationId xmlns:a16="http://schemas.microsoft.com/office/drawing/2014/main" id="{B5E342D4-2BBB-0A2A-1C41-F00EB8ADD4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2421" b="15555"/>
          <a:stretch/>
        </p:blipFill>
        <p:spPr>
          <a:xfrm>
            <a:off x="0" y="-1"/>
            <a:ext cx="9483276" cy="6858001"/>
          </a:xfrm>
          <a:prstGeom prst="rect">
            <a:avLst/>
          </a:prstGeom>
        </p:spPr>
      </p:pic>
      <p:pic>
        <p:nvPicPr>
          <p:cNvPr id="13" name="Picture 12" descr="A blue and black screen&#10;&#10;Description automatically generated">
            <a:extLst>
              <a:ext uri="{FF2B5EF4-FFF2-40B4-BE49-F238E27FC236}">
                <a16:creationId xmlns:a16="http://schemas.microsoft.com/office/drawing/2014/main" id="{7CCF6246-3A74-21EA-9092-4A5AD92399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4985" b="15555"/>
          <a:stretch/>
        </p:blipFill>
        <p:spPr>
          <a:xfrm>
            <a:off x="9483276" y="-1"/>
            <a:ext cx="2708724" cy="6858001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F339164-D8B6-68B1-4D32-5882644B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20529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ted Blue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B8662E-4DE5-83B2-270F-A3839A6DD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70" b="8030"/>
          <a:stretch/>
        </p:blipFill>
        <p:spPr>
          <a:xfrm>
            <a:off x="282342" y="317634"/>
            <a:ext cx="11627315" cy="6540365"/>
          </a:xfrm>
          <a:prstGeom prst="rect">
            <a:avLst/>
          </a:prstGeom>
        </p:spPr>
      </p:pic>
      <p:pic>
        <p:nvPicPr>
          <p:cNvPr id="12" name="Picture 11" descr="A blue and black screen&#10;&#10;Description automatically generated">
            <a:extLst>
              <a:ext uri="{FF2B5EF4-FFF2-40B4-BE49-F238E27FC236}">
                <a16:creationId xmlns:a16="http://schemas.microsoft.com/office/drawing/2014/main" id="{B5E342D4-2BBB-0A2A-1C41-F00EB8ADD4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2421" b="15555"/>
          <a:stretch/>
        </p:blipFill>
        <p:spPr>
          <a:xfrm>
            <a:off x="0" y="0"/>
            <a:ext cx="9483276" cy="6858001"/>
          </a:xfrm>
          <a:prstGeom prst="rect">
            <a:avLst/>
          </a:prstGeom>
        </p:spPr>
      </p:pic>
      <p:pic>
        <p:nvPicPr>
          <p:cNvPr id="13" name="Picture 12" descr="A blue and black screen&#10;&#10;Description automatically generated">
            <a:extLst>
              <a:ext uri="{FF2B5EF4-FFF2-40B4-BE49-F238E27FC236}">
                <a16:creationId xmlns:a16="http://schemas.microsoft.com/office/drawing/2014/main" id="{7CCF6246-3A74-21EA-9092-4A5AD92399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4985" b="15555"/>
          <a:stretch/>
        </p:blipFill>
        <p:spPr>
          <a:xfrm>
            <a:off x="9483276" y="-2"/>
            <a:ext cx="2708724" cy="6858001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97EFCF4-8D3F-A1AD-E638-063FE0AE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72064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ted Pink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te and fork on a table&#10;&#10;Description automatically generated">
            <a:extLst>
              <a:ext uri="{FF2B5EF4-FFF2-40B4-BE49-F238E27FC236}">
                <a16:creationId xmlns:a16="http://schemas.microsoft.com/office/drawing/2014/main" id="{2A1C9466-EE51-145B-94C6-6C3CEB8F6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583" b="10904"/>
          <a:stretch/>
        </p:blipFill>
        <p:spPr>
          <a:xfrm>
            <a:off x="355065" y="279133"/>
            <a:ext cx="11464758" cy="6578866"/>
          </a:xfrm>
          <a:prstGeom prst="rect">
            <a:avLst/>
          </a:prstGeom>
        </p:spPr>
      </p:pic>
      <p:pic>
        <p:nvPicPr>
          <p:cNvPr id="12" name="Picture 11" descr="A blue and black screen&#10;&#10;Description automatically generated">
            <a:extLst>
              <a:ext uri="{FF2B5EF4-FFF2-40B4-BE49-F238E27FC236}">
                <a16:creationId xmlns:a16="http://schemas.microsoft.com/office/drawing/2014/main" id="{B5E342D4-2BBB-0A2A-1C41-F00EB8ADD4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2421" b="6316"/>
          <a:stretch/>
        </p:blipFill>
        <p:spPr>
          <a:xfrm>
            <a:off x="0" y="0"/>
            <a:ext cx="8548099" cy="6858001"/>
          </a:xfrm>
          <a:prstGeom prst="rect">
            <a:avLst/>
          </a:prstGeom>
        </p:spPr>
      </p:pic>
      <p:pic>
        <p:nvPicPr>
          <p:cNvPr id="13" name="Picture 12" descr="A blue and black screen&#10;&#10;Description automatically generated">
            <a:extLst>
              <a:ext uri="{FF2B5EF4-FFF2-40B4-BE49-F238E27FC236}">
                <a16:creationId xmlns:a16="http://schemas.microsoft.com/office/drawing/2014/main" id="{7CCF6246-3A74-21EA-9092-4A5AD92399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2667" b="6316"/>
          <a:stretch/>
        </p:blipFill>
        <p:spPr>
          <a:xfrm>
            <a:off x="8548099" y="0"/>
            <a:ext cx="3643901" cy="6858001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B8A398B-9FF9-24DD-A390-66595DB7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88518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392211-95DC-CAF3-B91B-4BE60154BB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1321" y="315518"/>
            <a:ext cx="6529359" cy="1006429"/>
          </a:xfrm>
        </p:spPr>
        <p:txBody>
          <a:bodyPr vert="horz" lIns="91440" tIns="45720" rIns="91440" bIns="45720" rtlCol="0" anchor="ctr">
            <a:spAutoFit/>
          </a:bodyPr>
          <a:lstStyle>
            <a:lvl1pPr>
              <a:defRPr lang="en-GB" sz="6600" b="1" i="0" spc="0" dirty="0">
                <a:ln w="28575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cs typeface="Handjet ExtraBold Square Single" pitchFamily="2" charset="0"/>
              </a:defRPr>
            </a:lvl1pPr>
          </a:lstStyle>
          <a:p>
            <a:pPr lvl="0" algn="ctr"/>
            <a:r>
              <a:rPr lang="en-GB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F7B3A51-70D8-FE8C-FB03-C33F2BD036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73645" y="2320131"/>
            <a:ext cx="3543062" cy="2217737"/>
          </a:xfrm>
        </p:spPr>
        <p:txBody>
          <a:bodyPr wrap="square" anchor="t">
            <a:noAutofit/>
          </a:bodyPr>
          <a:lstStyle>
            <a:lvl1pPr marL="0" indent="0">
              <a:buNone/>
              <a:defRPr lang="en-GB" sz="5400" b="1" i="0" kern="1200" spc="0" dirty="0">
                <a:ln w="25400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Point</a:t>
            </a:r>
          </a:p>
        </p:txBody>
      </p:sp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41981C0D-6904-9AD4-2271-C40F18703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6339" t="33596" r="26312" b="50554"/>
          <a:stretch/>
        </p:blipFill>
        <p:spPr>
          <a:xfrm>
            <a:off x="7550990" y="3209026"/>
            <a:ext cx="1863304" cy="85114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619CEA8-CDA7-0749-C8F8-AD0796CF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HK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 algn="l">
              <a:lnSpc>
                <a:spcPct val="9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 algn="l"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97123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6A4C6BE-51B0-9EC9-A675-B43639939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1321" y="315518"/>
            <a:ext cx="6529359" cy="1006429"/>
          </a:xfrm>
        </p:spPr>
        <p:txBody>
          <a:bodyPr vert="horz" lIns="91440" tIns="45720" rIns="91440" bIns="45720" rtlCol="0" anchor="ctr">
            <a:spAutoFit/>
          </a:bodyPr>
          <a:lstStyle>
            <a:lvl1pPr>
              <a:defRPr lang="en-GB" sz="6600" b="1" i="0" spc="0" dirty="0">
                <a:ln w="28575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cs typeface="Handjet ExtraBold Square Single" pitchFamily="2" charset="0"/>
              </a:defRPr>
            </a:lvl1pPr>
          </a:lstStyle>
          <a:p>
            <a:pPr lvl="0" algn="ctr"/>
            <a:r>
              <a:rPr lang="en-GB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2913185-C9C8-192F-6E1E-0A33EAF3D8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73645" y="2320131"/>
            <a:ext cx="3543062" cy="2217737"/>
          </a:xfrm>
        </p:spPr>
        <p:txBody>
          <a:bodyPr wrap="square" anchor="t">
            <a:noAutofit/>
          </a:bodyPr>
          <a:lstStyle>
            <a:lvl1pPr marL="0" indent="0">
              <a:buNone/>
              <a:defRPr lang="en-GB" sz="5400" b="1" i="0" kern="1200" spc="0" dirty="0">
                <a:ln w="25400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Point</a:t>
            </a:r>
          </a:p>
        </p:txBody>
      </p:sp>
      <p:pic>
        <p:nvPicPr>
          <p:cNvPr id="8" name="Picture 7" descr="A cartoon of a child with a pink headband&#10;&#10;Description automatically generated">
            <a:extLst>
              <a:ext uri="{FF2B5EF4-FFF2-40B4-BE49-F238E27FC236}">
                <a16:creationId xmlns:a16="http://schemas.microsoft.com/office/drawing/2014/main" id="{895A37D3-489A-B260-4728-665D78FCE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6842" t="69779" r="27349"/>
          <a:stretch/>
        </p:blipFill>
        <p:spPr>
          <a:xfrm>
            <a:off x="7488455" y="5021024"/>
            <a:ext cx="2040555" cy="183697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DE959F6-6DF1-0CD1-6D12-A05D3097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HK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 algn="l">
              <a:lnSpc>
                <a:spcPct val="9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 algn="l"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08571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il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C45651-6AED-01E3-E17A-08094C8F6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1321" y="315518"/>
            <a:ext cx="6529359" cy="1006429"/>
          </a:xfrm>
        </p:spPr>
        <p:txBody>
          <a:bodyPr vert="horz" lIns="91440" tIns="45720" rIns="91440" bIns="45720" rtlCol="0" anchor="ctr">
            <a:spAutoFit/>
          </a:bodyPr>
          <a:lstStyle>
            <a:lvl1pPr>
              <a:defRPr lang="en-GB" sz="6600" b="1" i="0" spc="0" dirty="0">
                <a:ln w="28575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cs typeface="Handjet ExtraBold Square Single" pitchFamily="2" charset="0"/>
              </a:defRPr>
            </a:lvl1pPr>
          </a:lstStyle>
          <a:p>
            <a:pPr lvl="0" algn="ctr"/>
            <a:r>
              <a:rPr lang="en-GB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B87126-A761-495D-DC19-6A02175074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73645" y="2320131"/>
            <a:ext cx="3543062" cy="2217737"/>
          </a:xfrm>
        </p:spPr>
        <p:txBody>
          <a:bodyPr wrap="square" anchor="t">
            <a:noAutofit/>
          </a:bodyPr>
          <a:lstStyle>
            <a:lvl1pPr marL="0" indent="0">
              <a:buNone/>
              <a:defRPr lang="en-GB" sz="5400" b="1" i="0" kern="1200" spc="0" dirty="0">
                <a:ln w="25400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Point</a:t>
            </a:r>
          </a:p>
        </p:txBody>
      </p:sp>
      <p:pic>
        <p:nvPicPr>
          <p:cNvPr id="8" name="Picture 7" descr="A cartoon of a child with flames on her eyes&#10;&#10;Description automatically generated">
            <a:extLst>
              <a:ext uri="{FF2B5EF4-FFF2-40B4-BE49-F238E27FC236}">
                <a16:creationId xmlns:a16="http://schemas.microsoft.com/office/drawing/2014/main" id="{150C3CC5-5167-9CCA-48EE-35A1A8E31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547" t="-1519" r="-829" b="30132"/>
          <a:stretch/>
        </p:blipFill>
        <p:spPr>
          <a:xfrm>
            <a:off x="6487428" y="1321947"/>
            <a:ext cx="4023359" cy="386607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42D88A-6910-076F-0E87-5E5DC984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HK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 algn="l">
              <a:lnSpc>
                <a:spcPct val="9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 algn="l"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5528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ackboar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2C16-21DA-54AD-629B-C3CE0150D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82754"/>
            <a:ext cx="10515600" cy="1006429"/>
          </a:xfrm>
        </p:spPr>
        <p:txBody>
          <a:bodyPr vert="horz" lIns="91440" tIns="45720" rIns="91440" bIns="45720" rtlCol="0" anchor="ctr">
            <a:spAutoFit/>
          </a:bodyPr>
          <a:lstStyle>
            <a:lvl1pPr>
              <a:defRPr lang="en-GB" sz="6600" b="1" i="0" spc="0" dirty="0">
                <a:ln w="34925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cs typeface="Handjet ExtraBold Square Single" pitchFamily="2" charset="0"/>
              </a:defRPr>
            </a:lvl1pPr>
          </a:lstStyle>
          <a:p>
            <a:pPr lvl="0" algn="ctr"/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2D5EF-4A6F-AFE3-AACF-543808AB8C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414" y="2806846"/>
            <a:ext cx="7268441" cy="3455409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80000"/>
              </a:lnSpc>
              <a:buNone/>
              <a:defRPr lang="en-GB" sz="6000" b="1" i="0" kern="1200" spc="0" dirty="0">
                <a:ln w="34925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Text on blackboard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1C403-72E4-DAB9-36F1-40874291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450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4332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er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A96726-24F6-8DD9-27FB-93476BBE7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1D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E24298A-490D-81F3-DAA0-D4C579EF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HK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 algn="l">
              <a:lnSpc>
                <a:spcPct val="9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 algn="l"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0655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ooking Mama 1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2C16-21DA-54AD-629B-C3CE0150D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4853" y="266536"/>
            <a:ext cx="7182295" cy="797768"/>
          </a:xfrm>
        </p:spPr>
        <p:txBody>
          <a:bodyPr lIns="0" tIns="0" rIns="0" bIns="0" anchor="ctr">
            <a:normAutofit/>
          </a:bodyPr>
          <a:lstStyle>
            <a:lvl1pPr algn="ctr">
              <a:defRPr lang="en-GB" sz="5200" b="1" i="0" kern="1200" spc="-150" dirty="0">
                <a:ln w="25400" cap="sq">
                  <a:solidFill>
                    <a:srgbClr val="443415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dist="63500" dir="1800000" algn="tl" rotWithShape="0">
                    <a:prstClr val="black">
                      <a:alpha val="25000"/>
                    </a:prstClr>
                  </a:outerShdw>
                </a:effectLst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2D5EF-4A6F-AFE3-AACF-543808AB8C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4432" y="1716953"/>
            <a:ext cx="5642841" cy="2217737"/>
          </a:xfrm>
        </p:spPr>
        <p:txBody>
          <a:bodyPr wrap="square" anchor="ctr">
            <a:noAutofit/>
          </a:bodyPr>
          <a:lstStyle>
            <a:lvl1pPr marL="0" indent="0">
              <a:buNone/>
              <a:defRPr lang="en-GB" sz="5400" b="1" i="0" kern="1200" spc="0" dirty="0">
                <a:ln w="25400" cap="sq">
                  <a:solidFill>
                    <a:srgbClr val="504958"/>
                  </a:solidFill>
                  <a:miter lim="800000"/>
                </a:ln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1C403-72E4-DAB9-36F1-40874291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450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1846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oking Mama 2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09CBA7A-CFDE-E720-C802-8DBE08830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00159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Kitchen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9FE987B-95FE-9B3C-FD4E-99DFFF6E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90047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inets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8E431B8-0F41-B7BC-2E4C-3A79DF3C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1073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1C403-72E4-DAB9-36F1-40874291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31C852-7D1A-BDF1-35E0-576724A2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6226" y="1440382"/>
            <a:ext cx="8056234" cy="4636737"/>
          </a:xfrm>
        </p:spPr>
        <p:txBody>
          <a:bodyPr wrap="square" anchor="t">
            <a:noAutofit/>
          </a:bodyPr>
          <a:lstStyle>
            <a:lvl1pPr>
              <a:defRPr lang="en-GB" sz="6000" b="1" i="0" kern="1200" spc="0">
                <a:ln w="34925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GB" dirty="0"/>
              <a:t>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D3B26E-C108-E15B-12AC-720B539F83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540" y="456786"/>
            <a:ext cx="2187396" cy="3411701"/>
          </a:xfrm>
        </p:spPr>
        <p:txBody>
          <a:bodyPr wrap="square" anchor="t">
            <a:noAutofit/>
          </a:bodyPr>
          <a:lstStyle>
            <a:lvl1pPr marL="0" indent="0">
              <a:lnSpc>
                <a:spcPct val="70000"/>
              </a:lnSpc>
              <a:buNone/>
              <a:defRPr lang="en-GB" sz="4000" b="1" i="0" kern="1200" spc="0" dirty="0">
                <a:ln w="19050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GB" dirty="0"/>
              <a:t>Left column</a:t>
            </a:r>
          </a:p>
        </p:txBody>
      </p:sp>
    </p:spTree>
    <p:extLst>
      <p:ext uri="{BB962C8B-B14F-4D97-AF65-F5344CB8AC3E}">
        <p14:creationId xmlns:p14="http://schemas.microsoft.com/office/powerpoint/2010/main" val="4001079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2C16-21DA-54AD-629B-C3CE0150D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6226" y="1022603"/>
            <a:ext cx="8056234" cy="5412703"/>
          </a:xfrm>
        </p:spPr>
        <p:txBody>
          <a:bodyPr wrap="square" anchor="t">
            <a:noAutofit/>
          </a:bodyPr>
          <a:lstStyle>
            <a:lvl1pPr>
              <a:defRPr lang="en-GB" sz="6000" b="1" i="0" kern="1200" spc="0">
                <a:ln w="34925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GB" dirty="0"/>
              <a:t>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32CFAA4-FCDD-5B06-BB8C-8287063137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540" y="456786"/>
            <a:ext cx="2187396" cy="3411701"/>
          </a:xfrm>
        </p:spPr>
        <p:txBody>
          <a:bodyPr wrap="square" anchor="t">
            <a:noAutofit/>
          </a:bodyPr>
          <a:lstStyle>
            <a:lvl1pPr marL="0" indent="0">
              <a:lnSpc>
                <a:spcPct val="70000"/>
              </a:lnSpc>
              <a:buNone/>
              <a:defRPr lang="en-GB" sz="4000" b="1" i="0" kern="1200" spc="0" dirty="0">
                <a:ln w="19050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GB" dirty="0"/>
              <a:t>Left column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0277F7C-9777-96B1-3CA8-FABB79D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4054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99600C-2B59-3AF6-0112-B841057CF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6226" y="1022603"/>
            <a:ext cx="8056234" cy="5412703"/>
          </a:xfrm>
        </p:spPr>
        <p:txBody>
          <a:bodyPr wrap="square" anchor="t">
            <a:noAutofit/>
          </a:bodyPr>
          <a:lstStyle>
            <a:lvl1pPr>
              <a:defRPr lang="en-GB" sz="6000" b="1" i="0" kern="1200" spc="0">
                <a:ln w="34925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GB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77FB53-CFEE-953B-1FE3-9F07EC0719F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540" y="456786"/>
            <a:ext cx="2187396" cy="3411701"/>
          </a:xfrm>
        </p:spPr>
        <p:txBody>
          <a:bodyPr wrap="square" anchor="t">
            <a:noAutofit/>
          </a:bodyPr>
          <a:lstStyle>
            <a:lvl1pPr marL="0" indent="0">
              <a:lnSpc>
                <a:spcPct val="70000"/>
              </a:lnSpc>
              <a:buNone/>
              <a:defRPr lang="en-GB" sz="4000" b="1" i="0" kern="1200" spc="0" dirty="0">
                <a:ln w="19050" cap="sq">
                  <a:solidFill>
                    <a:srgbClr val="504958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GB" dirty="0"/>
              <a:t>Left column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15F7652-BFD5-91B0-D0D0-324F07EE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219" y="6356350"/>
            <a:ext cx="639618" cy="365125"/>
          </a:xfrm>
          <a:prstGeom prst="rect">
            <a:avLst/>
          </a:prstGeom>
        </p:spPr>
        <p:txBody>
          <a:bodyPr/>
          <a:lstStyle>
            <a:lvl1pPr algn="r">
              <a:defRPr lang="en-GB" sz="2800" b="1" i="0" kern="1200" spc="0" smtClean="0">
                <a:ln w="19050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pPr>
              <a:lnSpc>
                <a:spcPct val="80000"/>
              </a:lnSpc>
              <a:spcBef>
                <a:spcPts val="1000"/>
              </a:spcBef>
            </a:pPr>
            <a:fld id="{405604D3-A0C8-1C44-A9CA-EA50CFCF33A4}" type="slidenum">
              <a:rPr lang="en-HK" smtClean="0"/>
              <a:pPr>
                <a:lnSpc>
                  <a:spcPct val="80000"/>
                </a:lnSpc>
                <a:spcBef>
                  <a:spcPts val="100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782127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DB546-9A1F-788A-9E16-399AECF4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4CDC3-1B64-07D9-2208-0511AAF57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494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51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9" r:id="rId10"/>
    <p:sldLayoutId id="2147483668" r:id="rId11"/>
    <p:sldLayoutId id="2147483677" r:id="rId12"/>
    <p:sldLayoutId id="2147483670" r:id="rId13"/>
    <p:sldLayoutId id="2147483675" r:id="rId14"/>
    <p:sldLayoutId id="2147483671" r:id="rId15"/>
    <p:sldLayoutId id="2147483674" r:id="rId16"/>
    <p:sldLayoutId id="2147483673" r:id="rId17"/>
    <p:sldLayoutId id="2147483678" r:id="rId18"/>
    <p:sldLayoutId id="2147483679" r:id="rId19"/>
    <p:sldLayoutId id="214748366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andjet Square Single" pitchFamily="2" charset="0"/>
          <a:ea typeface="+mj-ea"/>
          <a:cs typeface="Handjet Square Single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b="1" i="0" kern="1200">
          <a:solidFill>
            <a:schemeClr val="tx1"/>
          </a:solidFill>
          <a:latin typeface="Handjet Square Single" pitchFamily="2" charset="0"/>
          <a:ea typeface="+mn-ea"/>
          <a:cs typeface="Handjet Square Single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b="1" i="0" kern="1200">
          <a:solidFill>
            <a:schemeClr val="tx1"/>
          </a:solidFill>
          <a:latin typeface="Handjet Square Single" pitchFamily="2" charset="0"/>
          <a:ea typeface="+mn-ea"/>
          <a:cs typeface="Handjet Square Single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b="1" i="0" kern="1200">
          <a:solidFill>
            <a:schemeClr val="tx1"/>
          </a:solidFill>
          <a:latin typeface="Handjet Square Single" pitchFamily="2" charset="0"/>
          <a:ea typeface="+mn-ea"/>
          <a:cs typeface="Handjet Square Single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1" i="0" kern="1200">
          <a:solidFill>
            <a:schemeClr val="tx1"/>
          </a:solidFill>
          <a:latin typeface="Handjet Square Single" pitchFamily="2" charset="0"/>
          <a:ea typeface="+mn-ea"/>
          <a:cs typeface="Handjet Square Single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1" i="0" kern="1200">
          <a:solidFill>
            <a:schemeClr val="tx1"/>
          </a:solidFill>
          <a:latin typeface="Handjet Square Single" pitchFamily="2" charset="0"/>
          <a:ea typeface="+mn-ea"/>
          <a:cs typeface="Handjet Square Singl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9" Type="http://schemas.openxmlformats.org/officeDocument/2006/relationships/image" Target="../media/image3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gif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6.jpg"/><Relationship Id="rId3" Type="http://schemas.openxmlformats.org/officeDocument/2006/relationships/image" Target="../media/image31.gif"/><Relationship Id="rId7" Type="http://schemas.openxmlformats.org/officeDocument/2006/relationships/image" Target="../media/image53.gif"/><Relationship Id="rId12" Type="http://schemas.openxmlformats.org/officeDocument/2006/relationships/image" Target="../media/image55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.gif"/><Relationship Id="rId11" Type="http://schemas.openxmlformats.org/officeDocument/2006/relationships/image" Target="../media/image54.jpg"/><Relationship Id="rId5" Type="http://schemas.openxmlformats.org/officeDocument/2006/relationships/image" Target="../media/image29.gif"/><Relationship Id="rId15" Type="http://schemas.openxmlformats.org/officeDocument/2006/relationships/image" Target="../media/image58.png"/><Relationship Id="rId10" Type="http://schemas.microsoft.com/office/2007/relationships/hdphoto" Target="../media/hdphoto4.wdp"/><Relationship Id="rId4" Type="http://schemas.openxmlformats.org/officeDocument/2006/relationships/image" Target="../media/image38.gif"/><Relationship Id="rId9" Type="http://schemas.openxmlformats.org/officeDocument/2006/relationships/image" Target="../media/image23.png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46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3.gif"/><Relationship Id="rId10" Type="http://schemas.openxmlformats.org/officeDocument/2006/relationships/image" Target="../media/image36.sv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gif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gif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9.svg"/><Relationship Id="rId7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rectangular object with a pink border&#10;&#10;Description automatically generated">
            <a:extLst>
              <a:ext uri="{FF2B5EF4-FFF2-40B4-BE49-F238E27FC236}">
                <a16:creationId xmlns:a16="http://schemas.microsoft.com/office/drawing/2014/main" id="{8B1AD390-A0D1-8A54-A903-F418C00A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272763"/>
            <a:ext cx="10345064" cy="1955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287166-E353-0230-2DE6-25F040737659}"/>
              </a:ext>
            </a:extLst>
          </p:cNvPr>
          <p:cNvSpPr txBox="1"/>
          <p:nvPr/>
        </p:nvSpPr>
        <p:spPr>
          <a:xfrm>
            <a:off x="1632250" y="272763"/>
            <a:ext cx="8927501" cy="109260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GB" sz="6500" b="1" dirty="0">
                <a:ln w="25400" cap="sq">
                  <a:solidFill>
                    <a:srgbClr val="0C1C95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>
                  <a:glow rad="63500">
                    <a:schemeClr val="bg1"/>
                  </a:glow>
                  <a:outerShdw dist="82124" dir="4800000" algn="tl" rotWithShape="0">
                    <a:prstClr val="black">
                      <a:alpha val="29000"/>
                    </a:prstClr>
                  </a:outerShdw>
                </a:effectLst>
                <a:latin typeface="Handjet ExtraBold Square Single" pitchFamily="2" charset="0"/>
                <a:ea typeface="+mj-ea"/>
                <a:cs typeface="Handjet ExtraBold Square Single" pitchFamily="2" charset="0"/>
              </a:rPr>
              <a:t>Controversial opinion</a:t>
            </a:r>
          </a:p>
        </p:txBody>
      </p:sp>
      <p:pic>
        <p:nvPicPr>
          <p:cNvPr id="15" name="Picture 14" descr="A white rectangular object with blue and orange lines&#10;&#10;Description automatically generated">
            <a:extLst>
              <a:ext uri="{FF2B5EF4-FFF2-40B4-BE49-F238E27FC236}">
                <a16:creationId xmlns:a16="http://schemas.microsoft.com/office/drawing/2014/main" id="{8E37714C-35F4-1D8C-F378-1354F714E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523" y="2406536"/>
            <a:ext cx="6423471" cy="3373944"/>
          </a:xfrm>
          <a:prstGeom prst="rect">
            <a:avLst/>
          </a:prstGeom>
        </p:spPr>
      </p:pic>
      <p:pic>
        <p:nvPicPr>
          <p:cNvPr id="25" name="Picture 24" descr="A cartoon of a child&#10;&#10;Description automatically generated">
            <a:extLst>
              <a:ext uri="{FF2B5EF4-FFF2-40B4-BE49-F238E27FC236}">
                <a16:creationId xmlns:a16="http://schemas.microsoft.com/office/drawing/2014/main" id="{EEDEAAAF-FAC1-2352-2C14-5682E6944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172" y="1857676"/>
            <a:ext cx="3664360" cy="5000324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80D729B-3176-21DB-7A7C-6AC42CA514B7}"/>
              </a:ext>
            </a:extLst>
          </p:cNvPr>
          <p:cNvSpPr txBox="1">
            <a:spLocks/>
          </p:cNvSpPr>
          <p:nvPr/>
        </p:nvSpPr>
        <p:spPr>
          <a:xfrm>
            <a:off x="1376211" y="4631970"/>
            <a:ext cx="5642841" cy="1023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GB" sz="8000" dirty="0">
                <a:ln w="38100" cap="sq">
                  <a:solidFill>
                    <a:srgbClr val="504958"/>
                  </a:solidFill>
                  <a:miter lim="800000"/>
                </a:ln>
                <a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rPr>
              <a:t>Is chilli a soup?</a:t>
            </a:r>
          </a:p>
        </p:txBody>
      </p:sp>
      <p:pic>
        <p:nvPicPr>
          <p:cNvPr id="28" name="Picture 27" descr="A pixel art of a bowl of soup&#10;&#10;Description automatically generated">
            <a:extLst>
              <a:ext uri="{FF2B5EF4-FFF2-40B4-BE49-F238E27FC236}">
                <a16:creationId xmlns:a16="http://schemas.microsoft.com/office/drawing/2014/main" id="{86834387-415D-249A-91D6-4716516D89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1362" y="1817052"/>
            <a:ext cx="2718280" cy="271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71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4" presetClass="emph" presetSubtype="0" repeatCount="0" fill="remove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4.44444E-6 L 0 -0.07222 " pathEditMode="relative" rAng="0" ptsTypes="AA">
                                      <p:cBhvr>
                                        <p:cTn id="2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FC512-FC98-A8D7-CD31-262BFD4C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blue and black screen&#10;&#10;Description automatically generated">
            <a:extLst>
              <a:ext uri="{FF2B5EF4-FFF2-40B4-BE49-F238E27FC236}">
                <a16:creationId xmlns:a16="http://schemas.microsoft.com/office/drawing/2014/main" id="{B523502D-4167-2975-A827-93CAE6FC5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21" b="6316"/>
          <a:stretch/>
        </p:blipFill>
        <p:spPr>
          <a:xfrm>
            <a:off x="0" y="0"/>
            <a:ext cx="8548099" cy="6858001"/>
          </a:xfrm>
          <a:prstGeom prst="rect">
            <a:avLst/>
          </a:prstGeom>
        </p:spPr>
      </p:pic>
      <p:pic>
        <p:nvPicPr>
          <p:cNvPr id="13" name="Picture 12" descr="A blue and black screen&#10;&#10;Description automatically generated">
            <a:extLst>
              <a:ext uri="{FF2B5EF4-FFF2-40B4-BE49-F238E27FC236}">
                <a16:creationId xmlns:a16="http://schemas.microsoft.com/office/drawing/2014/main" id="{719D637E-E1C4-25A5-F503-0E18E18C7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67" b="6316"/>
          <a:stretch/>
        </p:blipFill>
        <p:spPr>
          <a:xfrm>
            <a:off x="8548099" y="0"/>
            <a:ext cx="3643901" cy="6858001"/>
          </a:xfrm>
          <a:prstGeom prst="rect">
            <a:avLst/>
          </a:prstGeom>
        </p:spPr>
      </p:pic>
      <p:pic>
        <p:nvPicPr>
          <p:cNvPr id="15" name="Picture 14" descr="A blue and white rectangular frame&#10;&#10;Description automatically generated">
            <a:extLst>
              <a:ext uri="{FF2B5EF4-FFF2-40B4-BE49-F238E27FC236}">
                <a16:creationId xmlns:a16="http://schemas.microsoft.com/office/drawing/2014/main" id="{E7391A37-E774-04FD-0D77-198DE0C41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265" y="907101"/>
            <a:ext cx="6423471" cy="9129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31CD39-4CA6-039F-27EE-A27347BC13F2}"/>
              </a:ext>
            </a:extLst>
          </p:cNvPr>
          <p:cNvSpPr txBox="1"/>
          <p:nvPr/>
        </p:nvSpPr>
        <p:spPr>
          <a:xfrm>
            <a:off x="1632250" y="108837"/>
            <a:ext cx="8927501" cy="163121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0000" b="1">
                <a:ln w="25400" cap="sq">
                  <a:solidFill>
                    <a:srgbClr val="0C1C95"/>
                  </a:solidFill>
                  <a:miter lim="800000"/>
                </a:ln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  <a:effectLst>
                  <a:glow rad="63500">
                    <a:schemeClr val="bg1"/>
                  </a:glow>
                  <a:outerShdw dist="82124" dir="4800000" algn="tl" rotWithShape="0">
                    <a:prstClr val="black">
                      <a:alpha val="29000"/>
                    </a:prstClr>
                  </a:outerShdw>
                </a:effectLst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</a:lstStyle>
          <a:p>
            <a:r>
              <a:rPr lang="en-GB" dirty="0"/>
              <a:t>This is a soup</a:t>
            </a:r>
          </a:p>
        </p:txBody>
      </p:sp>
    </p:spTree>
    <p:extLst>
      <p:ext uri="{BB962C8B-B14F-4D97-AF65-F5344CB8AC3E}">
        <p14:creationId xmlns:p14="http://schemas.microsoft.com/office/powerpoint/2010/main" val="33481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0" fill="remove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C5AC-F59E-2D45-81CD-5224B492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dirty="0"/>
              <a:t>“Is chilli a soup?”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4CD59-069A-A4DA-CAB7-14B4958EC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5876" y="2049533"/>
            <a:ext cx="7420248" cy="1089529"/>
          </a:xfrm>
        </p:spPr>
        <p:txBody>
          <a:bodyPr/>
          <a:lstStyle/>
          <a:p>
            <a:r>
              <a:rPr lang="en-GB" sz="7200" dirty="0"/>
              <a:t>1. Is chilli a stew?  Yes.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989E3-7336-51D4-2407-E900AD8127F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14864" y="3176533"/>
            <a:ext cx="8162273" cy="2086725"/>
          </a:xfrm>
        </p:spPr>
        <p:txBody>
          <a:bodyPr/>
          <a:lstStyle/>
          <a:p>
            <a:r>
              <a:rPr lang="en-GB" sz="7200" dirty="0"/>
              <a:t>2. Are stews soups?  Yes.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9992D-C9B2-1BCB-71B1-1191C99E714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85876" y="5264214"/>
            <a:ext cx="7420248" cy="1089529"/>
          </a:xfrm>
        </p:spPr>
        <p:txBody>
          <a:bodyPr/>
          <a:lstStyle/>
          <a:p>
            <a:r>
              <a:rPr lang="en-GB" sz="7200" dirty="0"/>
              <a:t>3. Chilli = Soup</a:t>
            </a:r>
          </a:p>
        </p:txBody>
      </p:sp>
    </p:spTree>
    <p:extLst>
      <p:ext uri="{BB962C8B-B14F-4D97-AF65-F5344CB8AC3E}">
        <p14:creationId xmlns:p14="http://schemas.microsoft.com/office/powerpoint/2010/main" val="4170113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wl of food on a table&#10;&#10;Description automatically generated">
            <a:extLst>
              <a:ext uri="{FF2B5EF4-FFF2-40B4-BE49-F238E27FC236}">
                <a16:creationId xmlns:a16="http://schemas.microsoft.com/office/drawing/2014/main" id="{CB46217A-D45E-36D5-B2FA-744B6374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artoon character with a knife and fork&#10;&#10;Description automatically generated">
            <a:extLst>
              <a:ext uri="{FF2B5EF4-FFF2-40B4-BE49-F238E27FC236}">
                <a16:creationId xmlns:a16="http://schemas.microsoft.com/office/drawing/2014/main" id="{81815DCB-2F5B-704E-495D-BA3962487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6" y="1125163"/>
            <a:ext cx="11676889" cy="5647205"/>
          </a:xfrm>
          <a:prstGeom prst="rect">
            <a:avLst/>
          </a:prstGeom>
        </p:spPr>
      </p:pic>
      <p:pic>
        <p:nvPicPr>
          <p:cNvPr id="9" name="Picture 8" descr="A blue and white rectangular frame&#10;&#10;Description automatically generated">
            <a:extLst>
              <a:ext uri="{FF2B5EF4-FFF2-40B4-BE49-F238E27FC236}">
                <a16:creationId xmlns:a16="http://schemas.microsoft.com/office/drawing/2014/main" id="{41D374F5-C2AE-3409-7EAC-F152DDB1A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22" y="345359"/>
            <a:ext cx="8637956" cy="1227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5265DA-E258-CAE8-5E55-7C00894688E6}"/>
              </a:ext>
            </a:extLst>
          </p:cNvPr>
          <p:cNvSpPr txBox="1"/>
          <p:nvPr/>
        </p:nvSpPr>
        <p:spPr>
          <a:xfrm>
            <a:off x="2038045" y="27880"/>
            <a:ext cx="8115910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n w="25400" cap="sq">
                  <a:solidFill>
                    <a:srgbClr val="0C1C95"/>
                  </a:solidFill>
                  <a:miter lim="800000"/>
                </a:ln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  <a:effectLst>
                  <a:glow rad="63500">
                    <a:schemeClr val="bg1"/>
                  </a:glow>
                  <a:outerShdw dist="82124" dir="4800000" algn="tl" rotWithShape="0">
                    <a:prstClr val="black">
                      <a:alpha val="29000"/>
                    </a:prstClr>
                  </a:outerShdw>
                </a:effectLst>
                <a:latin typeface="Handjet ExtraBold Square Single" pitchFamily="2" charset="0"/>
                <a:ea typeface="+mj-ea"/>
                <a:cs typeface="Handjet ExtraBold Square Single" pitchFamily="2" charset="0"/>
              </a:rPr>
              <a:t>Therefore, chilli is soup</a:t>
            </a:r>
          </a:p>
        </p:txBody>
      </p:sp>
    </p:spTree>
    <p:extLst>
      <p:ext uri="{BB962C8B-B14F-4D97-AF65-F5344CB8AC3E}">
        <p14:creationId xmlns:p14="http://schemas.microsoft.com/office/powerpoint/2010/main" val="179698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0" fill="remove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2.96296E-6 L 0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in a kitchen&#10;&#10;Description automatically generated">
            <a:extLst>
              <a:ext uri="{FF2B5EF4-FFF2-40B4-BE49-F238E27FC236}">
                <a16:creationId xmlns:a16="http://schemas.microsoft.com/office/drawing/2014/main" id="{36AAC82B-DDD1-1CD6-0625-A23B313B2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7164" r="576" b="831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1CED6F-4678-B995-F1F2-8D32D5A9D9C0}"/>
              </a:ext>
            </a:extLst>
          </p:cNvPr>
          <p:cNvSpPr txBox="1"/>
          <p:nvPr/>
        </p:nvSpPr>
        <p:spPr>
          <a:xfrm>
            <a:off x="79371" y="2228670"/>
            <a:ext cx="4011365" cy="240065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GB" sz="15000" b="1" spc="-150" dirty="0">
                <a:ln w="50800" cap="sq">
                  <a:solidFill>
                    <a:srgbClr val="0C1C95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>
                  <a:glow rad="63500">
                    <a:schemeClr val="bg1"/>
                  </a:glow>
                  <a:outerShdw dist="82124" dir="4800000" algn="tl" rotWithShape="0">
                    <a:prstClr val="black">
                      <a:alpha val="29000"/>
                    </a:prstClr>
                  </a:outerShdw>
                </a:effectLst>
                <a:latin typeface="Handjet ExtraBold Square Single" pitchFamily="2" charset="0"/>
                <a:ea typeface="+mj-ea"/>
                <a:cs typeface="Handjet ExtraBold Square Single" pitchFamily="2" charset="0"/>
              </a:rPr>
              <a:t>Thank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E2D50-EBD9-DA4A-4653-41B0E18161EC}"/>
              </a:ext>
            </a:extLst>
          </p:cNvPr>
          <p:cNvSpPr txBox="1"/>
          <p:nvPr/>
        </p:nvSpPr>
        <p:spPr>
          <a:xfrm>
            <a:off x="8039463" y="2228670"/>
            <a:ext cx="4011365" cy="240065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GB" sz="15000" b="1" spc="-150" dirty="0">
                <a:ln w="50800" cap="sq">
                  <a:solidFill>
                    <a:srgbClr val="0C1C95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>
                  <a:glow rad="63500">
                    <a:schemeClr val="bg1"/>
                  </a:glow>
                  <a:outerShdw dist="82124" dir="4800000" algn="tl" rotWithShape="0">
                    <a:prstClr val="black">
                      <a:alpha val="29000"/>
                    </a:prstClr>
                  </a:outerShdw>
                </a:effectLst>
                <a:latin typeface="Handjet ExtraBold Square Single" pitchFamily="2" charset="0"/>
                <a:ea typeface="+mj-ea"/>
                <a:cs typeface="Handjet ExtraBold Square Single" pitchFamily="2" charset="0"/>
              </a:rPr>
              <a:t>You</a:t>
            </a:r>
          </a:p>
        </p:txBody>
      </p:sp>
      <p:pic>
        <p:nvPicPr>
          <p:cNvPr id="5" name="Picture 4" descr="A cartoon of a child with a pink headband&#10;&#10;Description automatically generated">
            <a:extLst>
              <a:ext uri="{FF2B5EF4-FFF2-40B4-BE49-F238E27FC236}">
                <a16:creationId xmlns:a16="http://schemas.microsoft.com/office/drawing/2014/main" id="{43D88B61-D8D2-33E9-D5EE-6B38A91D9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389" y="105877"/>
            <a:ext cx="5378489" cy="733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9F85-1CB1-28EB-D4FE-C9852624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26" y="1377416"/>
            <a:ext cx="8951348" cy="2631490"/>
          </a:xfrm>
        </p:spPr>
        <p:txBody>
          <a:bodyPr/>
          <a:lstStyle/>
          <a:p>
            <a:r>
              <a:rPr lang="en-GB" sz="19000" dirty="0">
                <a:ln w="63500" cap="sq">
                  <a:solidFill>
                    <a:srgbClr val="504958"/>
                  </a:solidFill>
                  <a:miter lim="800000"/>
                </a:ln>
              </a:rPr>
              <a:t>Boom.</a:t>
            </a:r>
          </a:p>
        </p:txBody>
      </p:sp>
    </p:spTree>
    <p:extLst>
      <p:ext uri="{BB962C8B-B14F-4D97-AF65-F5344CB8AC3E}">
        <p14:creationId xmlns:p14="http://schemas.microsoft.com/office/powerpoint/2010/main" val="339153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wl of cereal with milk and a spoon&#10;&#10;Description automatically generated">
            <a:extLst>
              <a:ext uri="{FF2B5EF4-FFF2-40B4-BE49-F238E27FC236}">
                <a16:creationId xmlns:a16="http://schemas.microsoft.com/office/drawing/2014/main" id="{10852D99-7AD3-7EA9-5479-0299AABB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44" b="192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blue and black screen&#10;&#10;Description automatically generated">
            <a:extLst>
              <a:ext uri="{FF2B5EF4-FFF2-40B4-BE49-F238E27FC236}">
                <a16:creationId xmlns:a16="http://schemas.microsoft.com/office/drawing/2014/main" id="{B523502D-4167-2975-A827-93CAE6FC5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21" b="6316"/>
          <a:stretch/>
        </p:blipFill>
        <p:spPr>
          <a:xfrm>
            <a:off x="0" y="0"/>
            <a:ext cx="8548099" cy="6858001"/>
          </a:xfrm>
          <a:prstGeom prst="rect">
            <a:avLst/>
          </a:prstGeom>
        </p:spPr>
      </p:pic>
      <p:pic>
        <p:nvPicPr>
          <p:cNvPr id="13" name="Picture 12" descr="A blue and black screen&#10;&#10;Description automatically generated">
            <a:extLst>
              <a:ext uri="{FF2B5EF4-FFF2-40B4-BE49-F238E27FC236}">
                <a16:creationId xmlns:a16="http://schemas.microsoft.com/office/drawing/2014/main" id="{719D637E-E1C4-25A5-F503-0E18E18C7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67" b="6316"/>
          <a:stretch/>
        </p:blipFill>
        <p:spPr>
          <a:xfrm>
            <a:off x="8548099" y="-1"/>
            <a:ext cx="3643901" cy="6858001"/>
          </a:xfrm>
          <a:prstGeom prst="rect">
            <a:avLst/>
          </a:prstGeom>
        </p:spPr>
      </p:pic>
      <p:pic>
        <p:nvPicPr>
          <p:cNvPr id="15" name="Picture 14" descr="A blue and white rectangular frame&#10;&#10;Description automatically generated">
            <a:extLst>
              <a:ext uri="{FF2B5EF4-FFF2-40B4-BE49-F238E27FC236}">
                <a16:creationId xmlns:a16="http://schemas.microsoft.com/office/drawing/2014/main" id="{E7391A37-E774-04FD-0D77-198DE0C41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856" y="5648609"/>
            <a:ext cx="7065818" cy="1004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31CD39-4CA6-039F-27EE-A27347BC13F2}"/>
              </a:ext>
            </a:extLst>
          </p:cNvPr>
          <p:cNvSpPr txBox="1"/>
          <p:nvPr/>
        </p:nvSpPr>
        <p:spPr>
          <a:xfrm>
            <a:off x="1632250" y="4873341"/>
            <a:ext cx="8927501" cy="163121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GB" sz="10000" b="1" dirty="0">
                <a:ln w="25400" cap="sq">
                  <a:solidFill>
                    <a:srgbClr val="0C1C95"/>
                  </a:solidFill>
                  <a:miter lim="800000"/>
                </a:ln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  <a:effectLst>
                  <a:glow rad="63500">
                    <a:schemeClr val="bg1"/>
                  </a:glow>
                  <a:outerShdw dist="82124" dir="4800000" algn="tl" rotWithShape="0">
                    <a:prstClr val="black">
                      <a:alpha val="29000"/>
                    </a:prstClr>
                  </a:outerShdw>
                </a:effectLst>
                <a:latin typeface="Handjet ExtraBold Square Single" pitchFamily="2" charset="0"/>
                <a:ea typeface="+mj-ea"/>
                <a:cs typeface="Handjet ExtraBold Square Single" pitchFamily="2" charset="0"/>
              </a:rPr>
              <a:t>Is cereal soup?</a:t>
            </a:r>
          </a:p>
        </p:txBody>
      </p:sp>
    </p:spTree>
    <p:extLst>
      <p:ext uri="{BB962C8B-B14F-4D97-AF65-F5344CB8AC3E}">
        <p14:creationId xmlns:p14="http://schemas.microsoft.com/office/powerpoint/2010/main" val="26088862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0" fill="remove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1.85185E-6 L 0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2BEA-FC91-7C1A-D302-18875657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“Cereal is a soup”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6598E-DE7D-14F8-ED43-5354439A6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645" y="2397135"/>
            <a:ext cx="3543062" cy="22177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8000" dirty="0">
                <a:ln w="31750" cap="sq">
                  <a:solidFill>
                    <a:srgbClr val="504958"/>
                  </a:solidFill>
                  <a:miter lim="800000"/>
                </a:ln>
              </a:rPr>
              <a:t>Shut the </a:t>
            </a:r>
            <a:br>
              <a:rPr lang="en-GB" sz="8000" dirty="0">
                <a:ln w="31750" cap="sq">
                  <a:solidFill>
                    <a:srgbClr val="504958"/>
                  </a:solidFill>
                  <a:miter lim="800000"/>
                </a:ln>
              </a:rPr>
            </a:br>
            <a:r>
              <a:rPr lang="en-GB" sz="8000" dirty="0">
                <a:ln w="31750" cap="sq">
                  <a:solidFill>
                    <a:srgbClr val="504958"/>
                  </a:solidFill>
                  <a:miter lim="800000"/>
                </a:ln>
              </a:rPr>
              <a:t>fuck up.</a:t>
            </a:r>
          </a:p>
        </p:txBody>
      </p:sp>
    </p:spTree>
    <p:extLst>
      <p:ext uri="{BB962C8B-B14F-4D97-AF65-F5344CB8AC3E}">
        <p14:creationId xmlns:p14="http://schemas.microsoft.com/office/powerpoint/2010/main" val="2530113592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2BEA-FC91-7C1A-D302-18875657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“Cereal is a soup”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6598E-DE7D-14F8-ED43-5354439A6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0514" y="2397135"/>
            <a:ext cx="3722355" cy="22177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7000" dirty="0">
                <a:ln w="31750" cap="sq">
                  <a:solidFill>
                    <a:srgbClr val="504958"/>
                  </a:solidFill>
                  <a:miter lim="800000"/>
                </a:ln>
              </a:rPr>
              <a:t>You don’t COOK cereal</a:t>
            </a:r>
          </a:p>
        </p:txBody>
      </p:sp>
    </p:spTree>
    <p:extLst>
      <p:ext uri="{BB962C8B-B14F-4D97-AF65-F5344CB8AC3E}">
        <p14:creationId xmlns:p14="http://schemas.microsoft.com/office/powerpoint/2010/main" val="220073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child with flames on her eyes&#10;&#10;Description automatically generated">
            <a:extLst>
              <a:ext uri="{FF2B5EF4-FFF2-40B4-BE49-F238E27FC236}">
                <a16:creationId xmlns:a16="http://schemas.microsoft.com/office/drawing/2014/main" id="{2862B32F-A9F3-CC90-44CF-F9821566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75" y="4963065"/>
            <a:ext cx="1388654" cy="1894935"/>
          </a:xfrm>
          <a:prstGeom prst="rect">
            <a:avLst/>
          </a:prstGeom>
        </p:spPr>
      </p:pic>
      <p:pic>
        <p:nvPicPr>
          <p:cNvPr id="3" name="Picture 2" descr="A cartoon of a child with a pink headband&#10;&#10;Description automatically generated">
            <a:extLst>
              <a:ext uri="{FF2B5EF4-FFF2-40B4-BE49-F238E27FC236}">
                <a16:creationId xmlns:a16="http://schemas.microsoft.com/office/drawing/2014/main" id="{A6D13F16-E0A6-0E04-1E8B-61876182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512" y="4963065"/>
            <a:ext cx="1388654" cy="1894935"/>
          </a:xfrm>
          <a:prstGeom prst="rect">
            <a:avLst/>
          </a:prstGeom>
        </p:spPr>
      </p:pic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96486ABC-56D0-226E-4F50-173780E53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649" y="4963065"/>
            <a:ext cx="1388654" cy="1894935"/>
          </a:xfrm>
          <a:prstGeom prst="rect">
            <a:avLst/>
          </a:prstGeom>
        </p:spPr>
      </p:pic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241E012C-8486-91D3-1E83-8EAF32702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786" y="4963065"/>
            <a:ext cx="1388654" cy="1894935"/>
          </a:xfrm>
          <a:prstGeom prst="rect">
            <a:avLst/>
          </a:prstGeom>
        </p:spPr>
      </p:pic>
      <p:pic>
        <p:nvPicPr>
          <p:cNvPr id="7" name="Picture 6" descr="A cartoon of a child with a pink headband&#10;&#10;Description automatically generated">
            <a:extLst>
              <a:ext uri="{FF2B5EF4-FFF2-40B4-BE49-F238E27FC236}">
                <a16:creationId xmlns:a16="http://schemas.microsoft.com/office/drawing/2014/main" id="{8680E156-1AA7-A6DB-DDC1-EB01E091C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6092" y="4193008"/>
            <a:ext cx="2798245" cy="2664992"/>
          </a:xfrm>
          <a:prstGeom prst="rect">
            <a:avLst/>
          </a:prstGeom>
        </p:spPr>
      </p:pic>
      <p:pic>
        <p:nvPicPr>
          <p:cNvPr id="8" name="Picture 7" descr="A cartoon of a child&#10;&#10;Description automatically generated">
            <a:extLst>
              <a:ext uri="{FF2B5EF4-FFF2-40B4-BE49-F238E27FC236}">
                <a16:creationId xmlns:a16="http://schemas.microsoft.com/office/drawing/2014/main" id="{49C58AEA-82C4-9417-DD14-FDB766160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923" y="4933636"/>
            <a:ext cx="1528688" cy="1894935"/>
          </a:xfrm>
          <a:prstGeom prst="rect">
            <a:avLst/>
          </a:prstGeom>
        </p:spPr>
      </p:pic>
      <p:pic>
        <p:nvPicPr>
          <p:cNvPr id="9" name="Picture 8" descr="A cartoon character with a knife and fork&#10;&#10;Description automatically generated">
            <a:extLst>
              <a:ext uri="{FF2B5EF4-FFF2-40B4-BE49-F238E27FC236}">
                <a16:creationId xmlns:a16="http://schemas.microsoft.com/office/drawing/2014/main" id="{4A213055-62A4-D8C1-F62B-E64992022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437" y="2512570"/>
            <a:ext cx="4166220" cy="2014878"/>
          </a:xfrm>
          <a:prstGeom prst="rect">
            <a:avLst/>
          </a:prstGeom>
        </p:spPr>
      </p:pic>
      <p:pic>
        <p:nvPicPr>
          <p:cNvPr id="11" name="Picture 10" descr="A green chalkboard with a red frame&#10;&#10;Description automatically generated">
            <a:extLst>
              <a:ext uri="{FF2B5EF4-FFF2-40B4-BE49-F238E27FC236}">
                <a16:creationId xmlns:a16="http://schemas.microsoft.com/office/drawing/2014/main" id="{89FF4E8A-54B2-E5B6-6DCF-845C273166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" contrast="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3716" y="391886"/>
            <a:ext cx="6757550" cy="3801122"/>
          </a:xfrm>
          <a:prstGeom prst="rect">
            <a:avLst/>
          </a:prstGeom>
        </p:spPr>
      </p:pic>
      <p:pic>
        <p:nvPicPr>
          <p:cNvPr id="13" name="Picture 12" descr="A drawing of a child&#10;&#10;Description automatically generated">
            <a:extLst>
              <a:ext uri="{FF2B5EF4-FFF2-40B4-BE49-F238E27FC236}">
                <a16:creationId xmlns:a16="http://schemas.microsoft.com/office/drawing/2014/main" id="{88E0CCA7-3783-BFD3-792B-CC35116F89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6116" y="1188996"/>
            <a:ext cx="2115097" cy="2055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A7ED29-A32C-1987-A519-649FE9CD73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2277" y="2050507"/>
            <a:ext cx="3625882" cy="194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D87B4E-0553-653E-2876-3E6A7A21CD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7395" y="1188996"/>
            <a:ext cx="3102359" cy="215442"/>
          </a:xfrm>
          <a:prstGeom prst="rect">
            <a:avLst/>
          </a:prstGeom>
        </p:spPr>
      </p:pic>
      <p:pic>
        <p:nvPicPr>
          <p:cNvPr id="20" name="Picture 19" descr="A pink and blue text with a gold border&#10;&#10;Description automatically generated">
            <a:extLst>
              <a:ext uri="{FF2B5EF4-FFF2-40B4-BE49-F238E27FC236}">
                <a16:creationId xmlns:a16="http://schemas.microsoft.com/office/drawing/2014/main" id="{91D8B13F-1410-1849-82C0-B2170AA5B0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3386" y="351668"/>
            <a:ext cx="2962322" cy="886248"/>
          </a:xfrm>
          <a:prstGeom prst="rect">
            <a:avLst/>
          </a:prstGeom>
        </p:spPr>
      </p:pic>
      <p:pic>
        <p:nvPicPr>
          <p:cNvPr id="4" name="Picture 3" descr="A gold coin with a chef's head on it&#10;&#10;Description automatically generated">
            <a:extLst>
              <a:ext uri="{FF2B5EF4-FFF2-40B4-BE49-F238E27FC236}">
                <a16:creationId xmlns:a16="http://schemas.microsoft.com/office/drawing/2014/main" id="{E3FFFE2B-CB93-3175-49D5-F040B31E8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474" y="1587705"/>
            <a:ext cx="2940147" cy="9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9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and blue rectangle with blue and orange stripes&#10;&#10;Description automatically generated">
            <a:extLst>
              <a:ext uri="{FF2B5EF4-FFF2-40B4-BE49-F238E27FC236}">
                <a16:creationId xmlns:a16="http://schemas.microsoft.com/office/drawing/2014/main" id="{85C03F37-52BA-4185-7496-6A1EBC73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95" y="1657431"/>
            <a:ext cx="6189437" cy="698261"/>
          </a:xfrm>
          <a:prstGeom prst="rect">
            <a:avLst/>
          </a:prstGeom>
        </p:spPr>
      </p:pic>
      <p:pic>
        <p:nvPicPr>
          <p:cNvPr id="15" name="Picture 14" descr="A blue and white rectangle with black border&#10;&#10;Description automatically generated">
            <a:extLst>
              <a:ext uri="{FF2B5EF4-FFF2-40B4-BE49-F238E27FC236}">
                <a16:creationId xmlns:a16="http://schemas.microsoft.com/office/drawing/2014/main" id="{8AA5AE14-9C5B-B76B-9F2E-E271A8A3F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557" y="2646946"/>
            <a:ext cx="2677938" cy="782054"/>
          </a:xfrm>
          <a:prstGeom prst="rect">
            <a:avLst/>
          </a:prstGeom>
        </p:spPr>
      </p:pic>
      <p:pic>
        <p:nvPicPr>
          <p:cNvPr id="17" name="Picture 16" descr="A blue and white rectangular frame&#10;&#10;Description automatically generated">
            <a:extLst>
              <a:ext uri="{FF2B5EF4-FFF2-40B4-BE49-F238E27FC236}">
                <a16:creationId xmlns:a16="http://schemas.microsoft.com/office/drawing/2014/main" id="{39898945-B7D3-6B34-236F-D2A83ECB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46" y="1627291"/>
            <a:ext cx="5308654" cy="754475"/>
          </a:xfrm>
          <a:prstGeom prst="rect">
            <a:avLst/>
          </a:prstGeom>
        </p:spPr>
      </p:pic>
      <p:pic>
        <p:nvPicPr>
          <p:cNvPr id="19" name="Picture 18" descr="A blue and white rectangle&#10;&#10;Description automatically generated">
            <a:extLst>
              <a:ext uri="{FF2B5EF4-FFF2-40B4-BE49-F238E27FC236}">
                <a16:creationId xmlns:a16="http://schemas.microsoft.com/office/drawing/2014/main" id="{F7F9EFA5-CF9D-C669-7B4B-CDE9997B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2493"/>
            <a:ext cx="5839519" cy="832075"/>
          </a:xfrm>
          <a:prstGeom prst="rect">
            <a:avLst/>
          </a:prstGeom>
        </p:spPr>
      </p:pic>
      <p:pic>
        <p:nvPicPr>
          <p:cNvPr id="23" name="Picture 22" descr="A pixelated rectangular object with a pink border&#10;&#10;Description automatically generated">
            <a:extLst>
              <a:ext uri="{FF2B5EF4-FFF2-40B4-BE49-F238E27FC236}">
                <a16:creationId xmlns:a16="http://schemas.microsoft.com/office/drawing/2014/main" id="{A751AA15-C57C-BA75-D0AC-0F60668DF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08" y="364274"/>
            <a:ext cx="5308654" cy="1003278"/>
          </a:xfrm>
          <a:prstGeom prst="rect">
            <a:avLst/>
          </a:prstGeom>
        </p:spPr>
      </p:pic>
      <p:pic>
        <p:nvPicPr>
          <p:cNvPr id="33" name="Picture 32" descr="A white rectangular frame with purple and black border&#10;&#10;Description automatically generated">
            <a:extLst>
              <a:ext uri="{FF2B5EF4-FFF2-40B4-BE49-F238E27FC236}">
                <a16:creationId xmlns:a16="http://schemas.microsoft.com/office/drawing/2014/main" id="{90D37370-DEC5-D8E8-0006-C1806EBAD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464" y="2604747"/>
            <a:ext cx="3988470" cy="1972540"/>
          </a:xfrm>
          <a:prstGeom prst="rect">
            <a:avLst/>
          </a:prstGeom>
        </p:spPr>
      </p:pic>
      <p:pic>
        <p:nvPicPr>
          <p:cNvPr id="35" name="Picture 34" descr="A white rectangular object with blue and orange lines&#10;&#10;Description automatically generated">
            <a:extLst>
              <a:ext uri="{FF2B5EF4-FFF2-40B4-BE49-F238E27FC236}">
                <a16:creationId xmlns:a16="http://schemas.microsoft.com/office/drawing/2014/main" id="{63AD581E-0CC5-7072-7CC4-BFD938566D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810" y="4097001"/>
            <a:ext cx="4099761" cy="2451351"/>
          </a:xfrm>
          <a:prstGeom prst="rect">
            <a:avLst/>
          </a:prstGeom>
        </p:spPr>
      </p:pic>
      <p:pic>
        <p:nvPicPr>
          <p:cNvPr id="39" name="Picture 38" descr="A white rectangular object with blue and orange lines&#10;&#10;Description automatically generated">
            <a:extLst>
              <a:ext uri="{FF2B5EF4-FFF2-40B4-BE49-F238E27FC236}">
                <a16:creationId xmlns:a16="http://schemas.microsoft.com/office/drawing/2014/main" id="{4001B983-73C6-9828-40A1-E2A4780C50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8312" y="4795230"/>
            <a:ext cx="4118354" cy="1753122"/>
          </a:xfrm>
          <a:prstGeom prst="rect">
            <a:avLst/>
          </a:prstGeom>
        </p:spPr>
      </p:pic>
      <p:pic>
        <p:nvPicPr>
          <p:cNvPr id="41" name="Picture 40" descr="A purple and white square frame&#10;&#10;Description automatically generated">
            <a:extLst>
              <a:ext uri="{FF2B5EF4-FFF2-40B4-BE49-F238E27FC236}">
                <a16:creationId xmlns:a16="http://schemas.microsoft.com/office/drawing/2014/main" id="{AEFBF73F-7054-B8CF-17FD-CF00869C7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2557" y="3624559"/>
            <a:ext cx="2677938" cy="2790508"/>
          </a:xfrm>
          <a:prstGeom prst="rect">
            <a:avLst/>
          </a:prstGeom>
        </p:spPr>
      </p:pic>
      <p:pic>
        <p:nvPicPr>
          <p:cNvPr id="48" name="Picture 47" descr="A heart shaped object with a black background&#10;&#10;Description automatically generated">
            <a:extLst>
              <a:ext uri="{FF2B5EF4-FFF2-40B4-BE49-F238E27FC236}">
                <a16:creationId xmlns:a16="http://schemas.microsoft.com/office/drawing/2014/main" id="{3983C633-6D03-74E5-F10B-967F0E048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810" y="2731884"/>
            <a:ext cx="878992" cy="946607"/>
          </a:xfrm>
          <a:prstGeom prst="rect">
            <a:avLst/>
          </a:prstGeom>
        </p:spPr>
      </p:pic>
      <p:pic>
        <p:nvPicPr>
          <p:cNvPr id="49" name="Picture 48" descr="A heart shaped object with a black background&#10;&#10;Description automatically generated">
            <a:extLst>
              <a:ext uri="{FF2B5EF4-FFF2-40B4-BE49-F238E27FC236}">
                <a16:creationId xmlns:a16="http://schemas.microsoft.com/office/drawing/2014/main" id="{158D2889-AD70-F1F9-7EAC-E6DCCA31B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740979" y="2731884"/>
            <a:ext cx="878992" cy="9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rectangular object with a pink border&#10;&#10;Description automatically generated">
            <a:extLst>
              <a:ext uri="{FF2B5EF4-FFF2-40B4-BE49-F238E27FC236}">
                <a16:creationId xmlns:a16="http://schemas.microsoft.com/office/drawing/2014/main" id="{8B1AD390-A0D1-8A54-A903-F418C00A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8" y="272763"/>
            <a:ext cx="10345064" cy="1955106"/>
          </a:xfrm>
          <a:prstGeom prst="rect">
            <a:avLst/>
          </a:prstGeom>
        </p:spPr>
      </p:pic>
      <p:pic>
        <p:nvPicPr>
          <p:cNvPr id="15" name="Picture 14" descr="A white rectangular object with blue and orange lines&#10;&#10;Description automatically generated">
            <a:extLst>
              <a:ext uri="{FF2B5EF4-FFF2-40B4-BE49-F238E27FC236}">
                <a16:creationId xmlns:a16="http://schemas.microsoft.com/office/drawing/2014/main" id="{8E37714C-35F4-1D8C-F378-1354F714E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23" y="2406536"/>
            <a:ext cx="6423471" cy="33739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DEAAAF-FAC1-2352-2C14-5682E6944F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04172" y="1857676"/>
            <a:ext cx="3664359" cy="5000324"/>
          </a:xfrm>
          <a:prstGeom prst="rect">
            <a:avLst/>
          </a:prstGeom>
        </p:spPr>
      </p:pic>
      <p:pic>
        <p:nvPicPr>
          <p:cNvPr id="3" name="Picture 2" descr="A pixel art of a bowl of soup&#10;&#10;Description automatically generated">
            <a:extLst>
              <a:ext uri="{FF2B5EF4-FFF2-40B4-BE49-F238E27FC236}">
                <a16:creationId xmlns:a16="http://schemas.microsoft.com/office/drawing/2014/main" id="{0EE6475F-4A15-E827-35CE-C2A46BC72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362" y="1817052"/>
            <a:ext cx="2718280" cy="2718280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7AC6D22-B8E4-FF2A-6833-5ABCA0A71C7D}"/>
              </a:ext>
            </a:extLst>
          </p:cNvPr>
          <p:cNvSpPr txBox="1">
            <a:spLocks/>
          </p:cNvSpPr>
          <p:nvPr/>
        </p:nvSpPr>
        <p:spPr>
          <a:xfrm>
            <a:off x="1388399" y="4150542"/>
            <a:ext cx="5380522" cy="1023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None/>
            </a:pPr>
            <a:r>
              <a:rPr lang="en-GB" sz="14000" dirty="0">
                <a:ln w="50800" cap="sq">
                  <a:solidFill>
                    <a:srgbClr val="504958"/>
                  </a:solidFill>
                  <a:miter lim="800000"/>
                </a:ln>
                <a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rPr>
              <a:t>YES.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51F1E-C29F-001B-1EAC-31A046F8B870}"/>
              </a:ext>
            </a:extLst>
          </p:cNvPr>
          <p:cNvSpPr txBox="1"/>
          <p:nvPr/>
        </p:nvSpPr>
        <p:spPr>
          <a:xfrm>
            <a:off x="1632250" y="272763"/>
            <a:ext cx="8927501" cy="109260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GB" sz="6500" b="1" dirty="0">
                <a:ln w="25400" cap="sq">
                  <a:solidFill>
                    <a:srgbClr val="0C1C95"/>
                  </a:solidFill>
                  <a:miter lim="800000"/>
                </a:ln>
                <a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a:blipFill>
                <a:effectLst>
                  <a:glow rad="63500">
                    <a:schemeClr val="bg1"/>
                  </a:glow>
                  <a:outerShdw dist="82124" dir="4800000" algn="tl" rotWithShape="0">
                    <a:prstClr val="black">
                      <a:alpha val="29000"/>
                    </a:prstClr>
                  </a:outerShdw>
                </a:effectLst>
                <a:latin typeface="Handjet ExtraBold Square Single" pitchFamily="2" charset="0"/>
                <a:ea typeface="+mj-ea"/>
                <a:cs typeface="Handjet ExtraBold Square Single" pitchFamily="2" charset="0"/>
              </a:rPr>
              <a:t>Controversial opinion</a:t>
            </a:r>
          </a:p>
        </p:txBody>
      </p:sp>
    </p:spTree>
    <p:extLst>
      <p:ext uri="{BB962C8B-B14F-4D97-AF65-F5344CB8AC3E}">
        <p14:creationId xmlns:p14="http://schemas.microsoft.com/office/powerpoint/2010/main" val="292385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4" presetClass="emph" presetSubtype="0" repeatCount="0" fill="remove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4.44444E-6 L 0 -0.07222 " pathEditMode="relative" rAng="0" ptsTypes="AA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rectangular object with a pink border&#10;&#10;Description automatically generated">
            <a:extLst>
              <a:ext uri="{FF2B5EF4-FFF2-40B4-BE49-F238E27FC236}">
                <a16:creationId xmlns:a16="http://schemas.microsoft.com/office/drawing/2014/main" id="{8B1AD390-A0D1-8A54-A903-F418C00A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272763"/>
            <a:ext cx="10345064" cy="1955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287166-E353-0230-2DE6-25F040737659}"/>
              </a:ext>
            </a:extLst>
          </p:cNvPr>
          <p:cNvSpPr txBox="1"/>
          <p:nvPr/>
        </p:nvSpPr>
        <p:spPr>
          <a:xfrm>
            <a:off x="1632250" y="272763"/>
            <a:ext cx="8927501" cy="109260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GB" sz="6500" b="1" dirty="0">
                <a:ln w="25400" cap="sq">
                  <a:solidFill>
                    <a:srgbClr val="0C1C95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>
                  <a:glow rad="63500">
                    <a:schemeClr val="bg1"/>
                  </a:glow>
                  <a:outerShdw dist="82124" dir="4800000" algn="tl" rotWithShape="0">
                    <a:prstClr val="black">
                      <a:alpha val="29000"/>
                    </a:prstClr>
                  </a:outerShdw>
                </a:effectLst>
                <a:latin typeface="Handjet ExtraBold Square Single" pitchFamily="2" charset="0"/>
                <a:ea typeface="+mj-ea"/>
                <a:cs typeface="Handjet ExtraBold Square Single" pitchFamily="2" charset="0"/>
              </a:rPr>
              <a:t>Title</a:t>
            </a:r>
          </a:p>
        </p:txBody>
      </p:sp>
      <p:pic>
        <p:nvPicPr>
          <p:cNvPr id="25" name="Picture 24" descr="A cartoon of a child&#10;&#10;Description automatically generated">
            <a:extLst>
              <a:ext uri="{FF2B5EF4-FFF2-40B4-BE49-F238E27FC236}">
                <a16:creationId xmlns:a16="http://schemas.microsoft.com/office/drawing/2014/main" id="{EEDEAAAF-FAC1-2352-2C14-5682E6944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72" y="1857676"/>
            <a:ext cx="3664360" cy="50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335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0" fill="remove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4.44444E-6 L 0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rectangular object with a pink border&#10;&#10;Description automatically generated">
            <a:extLst>
              <a:ext uri="{FF2B5EF4-FFF2-40B4-BE49-F238E27FC236}">
                <a16:creationId xmlns:a16="http://schemas.microsoft.com/office/drawing/2014/main" id="{8B1AD390-A0D1-8A54-A903-F418C00A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272763"/>
            <a:ext cx="10345064" cy="1955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287166-E353-0230-2DE6-25F040737659}"/>
              </a:ext>
            </a:extLst>
          </p:cNvPr>
          <p:cNvSpPr txBox="1"/>
          <p:nvPr/>
        </p:nvSpPr>
        <p:spPr>
          <a:xfrm>
            <a:off x="1632250" y="272763"/>
            <a:ext cx="8927501" cy="109260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GB" sz="6500" b="1" dirty="0">
                <a:ln w="25400" cap="sq">
                  <a:solidFill>
                    <a:srgbClr val="0C1C95"/>
                  </a:solidFill>
                  <a:miter lim="800000"/>
                </a:ln>
                <a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  <a:effectLst>
                  <a:glow rad="63500">
                    <a:schemeClr val="bg1"/>
                  </a:glow>
                  <a:outerShdw dist="82124" dir="4800000" algn="tl" rotWithShape="0">
                    <a:prstClr val="black">
                      <a:alpha val="29000"/>
                    </a:prstClr>
                  </a:outerShdw>
                </a:effectLst>
                <a:latin typeface="Handjet ExtraBold Square Single" pitchFamily="2" charset="0"/>
                <a:ea typeface="+mj-ea"/>
                <a:cs typeface="Handjet ExtraBold Square Single" pitchFamily="2" charset="0"/>
              </a:rPr>
              <a:t>Title</a:t>
            </a:r>
          </a:p>
        </p:txBody>
      </p:sp>
      <p:pic>
        <p:nvPicPr>
          <p:cNvPr id="25" name="Picture 24" descr="A cartoon of a child&#10;&#10;Description automatically generated">
            <a:extLst>
              <a:ext uri="{FF2B5EF4-FFF2-40B4-BE49-F238E27FC236}">
                <a16:creationId xmlns:a16="http://schemas.microsoft.com/office/drawing/2014/main" id="{EEDEAAAF-FAC1-2352-2C14-5682E6944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72" y="1857676"/>
            <a:ext cx="3664360" cy="50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47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0" fill="remove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4.44444E-6 L 0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5F3D-BDD6-67A0-0508-D1EB82C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hotdog consists of bread and filling, similar to many sandwiches. Bread functions as a structural element in both dishes.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0D1B8-6007-04C0-4C60-7D07C8AE8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sz="4500" dirty="0"/>
              <a:t>3 reasons why a hotdog a sandwich</a:t>
            </a:r>
          </a:p>
        </p:txBody>
      </p:sp>
    </p:spTree>
    <p:extLst>
      <p:ext uri="{BB962C8B-B14F-4D97-AF65-F5344CB8AC3E}">
        <p14:creationId xmlns:p14="http://schemas.microsoft.com/office/powerpoint/2010/main" val="45292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5F3D-BDD6-67A0-0508-D1EB82C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Like sandwiches, hotdogs are designed to be eaten with hands, making them more portable and convenient option for on-the-go meals.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0D1B8-6007-04C0-4C60-7D07C8AE8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sz="4500" dirty="0"/>
              <a:t>3 reasons why a hotdog a sandwich</a:t>
            </a:r>
          </a:p>
        </p:txBody>
      </p:sp>
    </p:spTree>
    <p:extLst>
      <p:ext uri="{BB962C8B-B14F-4D97-AF65-F5344CB8AC3E}">
        <p14:creationId xmlns:p14="http://schemas.microsoft.com/office/powerpoint/2010/main" val="15395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5F3D-BDD6-67A0-0508-D1EB82C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Hotdogs and sandwiches have similar preparation technique: assembling ingredients between bread or rolls, adding condiments and toppings, and sometimes toasting or grilling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0D1B8-6007-04C0-4C60-7D07C8AE8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sz="4500" dirty="0"/>
              <a:t>3 reasons why a hotdog a sandwich</a:t>
            </a:r>
          </a:p>
        </p:txBody>
      </p:sp>
    </p:spTree>
    <p:extLst>
      <p:ext uri="{BB962C8B-B14F-4D97-AF65-F5344CB8AC3E}">
        <p14:creationId xmlns:p14="http://schemas.microsoft.com/office/powerpoint/2010/main" val="194853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07D0-3FFE-FD3C-813A-4958177D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fries a vegetable?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07292-BE01-8696-E5D6-9814FAC0C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9611" y="2033143"/>
            <a:ext cx="9112777" cy="3944936"/>
          </a:xfrm>
        </p:spPr>
        <p:txBody>
          <a:bodyPr/>
          <a:lstStyle/>
          <a:p>
            <a:pPr marL="360363" indent="-352425">
              <a:lnSpc>
                <a:spcPct val="80000"/>
              </a:lnSpc>
              <a:buSzPct val="60000"/>
              <a:buFont typeface="Wingdings" pitchFamily="2" charset="2"/>
              <a:buChar char="§"/>
              <a:tabLst>
                <a:tab pos="439738" algn="l"/>
              </a:tabLst>
            </a:pPr>
            <a:r>
              <a:rPr lang="en-GB" dirty="0">
                <a:ln w="25400" cap="sq">
                  <a:solidFill>
                    <a:srgbClr val="696159"/>
                  </a:solidFill>
                  <a:miter lim="800000"/>
                </a:ln>
              </a:rPr>
              <a:t>Fries are typically made from potatoes, which are a root vegetable</a:t>
            </a:r>
          </a:p>
          <a:p>
            <a:pPr marL="360363" indent="-352425">
              <a:lnSpc>
                <a:spcPct val="80000"/>
              </a:lnSpc>
              <a:buSzPct val="60000"/>
              <a:buFont typeface="Wingdings" pitchFamily="2" charset="2"/>
              <a:buChar char="§"/>
              <a:tabLst>
                <a:tab pos="439738" algn="l"/>
              </a:tabLst>
            </a:pPr>
            <a:r>
              <a:rPr lang="en-GB" dirty="0">
                <a:ln w="25400" cap="sq">
                  <a:solidFill>
                    <a:srgbClr val="696159"/>
                  </a:solidFill>
                  <a:miter lim="800000"/>
                </a:ln>
              </a:rPr>
              <a:t>They still retain certain nutrients found in vegetables, such as vitamin C and potassium</a:t>
            </a:r>
          </a:p>
        </p:txBody>
      </p:sp>
    </p:spTree>
    <p:extLst>
      <p:ext uri="{BB962C8B-B14F-4D97-AF65-F5344CB8AC3E}">
        <p14:creationId xmlns:p14="http://schemas.microsoft.com/office/powerpoint/2010/main" val="215705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51C7-E98A-CC26-2801-2C3A4E37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53120"/>
            <a:ext cx="10515600" cy="1246495"/>
          </a:xfrm>
        </p:spPr>
        <p:txBody>
          <a:bodyPr/>
          <a:lstStyle/>
          <a:p>
            <a:r>
              <a:rPr lang="en-GB" dirty="0"/>
              <a:t>Is a smoothie a soup?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38E14-5D3D-7A4D-7A21-0621E7E5A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1080" y="2115127"/>
            <a:ext cx="7128768" cy="3546764"/>
          </a:xfrm>
        </p:spPr>
        <p:txBody>
          <a:bodyPr/>
          <a:lstStyle/>
          <a:p>
            <a:r>
              <a:rPr lang="en-GB" dirty="0"/>
              <a:t>Both involves blending together various ingredients, such as fruits, vegetables, yogurt, or milk, creating a mixture with a unified </a:t>
            </a:r>
            <a:r>
              <a:rPr lang="en-GB" dirty="0" err="1"/>
              <a:t>flavor</a:t>
            </a:r>
            <a:r>
              <a:rPr lang="en-GB" dirty="0"/>
              <a:t> and texture.</a:t>
            </a:r>
          </a:p>
        </p:txBody>
      </p:sp>
      <p:pic>
        <p:nvPicPr>
          <p:cNvPr id="4" name="Picture 3" descr="A drawing of a child&#10;&#10;Description automatically generated">
            <a:extLst>
              <a:ext uri="{FF2B5EF4-FFF2-40B4-BE49-F238E27FC236}">
                <a16:creationId xmlns:a16="http://schemas.microsoft.com/office/drawing/2014/main" id="{FE1DFD84-4DC0-FA41-1459-EE1E76215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3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850" y="2292266"/>
            <a:ext cx="3169451" cy="308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8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1126D-C3C2-5156-F18B-D437B7A7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Controversial food opinions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D6885-FC05-1FD3-2AD7-3432CB2C5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1809" y="1755457"/>
            <a:ext cx="5642841" cy="1478634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8000" dirty="0">
                <a:ln w="38100" cap="sq">
                  <a:solidFill>
                    <a:srgbClr val="504958"/>
                  </a:solidFill>
                  <a:miter lim="800000"/>
                </a:ln>
              </a:rPr>
              <a:t>Are stews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5FAB8CC-00F2-556D-4EDC-2C9918945364}"/>
              </a:ext>
            </a:extLst>
          </p:cNvPr>
          <p:cNvSpPr txBox="1">
            <a:spLocks/>
          </p:cNvSpPr>
          <p:nvPr/>
        </p:nvSpPr>
        <p:spPr>
          <a:xfrm>
            <a:off x="1351809" y="2583229"/>
            <a:ext cx="5642841" cy="14786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lang="en-GB" sz="5400" b="1" i="0" kern="1200" spc="0" dirty="0">
                <a:ln w="25400" cap="sq">
                  <a:solidFill>
                    <a:srgbClr val="504958"/>
                  </a:solidFill>
                  <a:miter lim="800000"/>
                </a:ln>
                <a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20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HK" sz="8000" dirty="0">
                <a:ln w="38100" cap="sq">
                  <a:solidFill>
                    <a:srgbClr val="504958"/>
                  </a:solidFill>
                  <a:miter lim="800000"/>
                </a:ln>
              </a:rPr>
              <a:t>soups?</a:t>
            </a:r>
          </a:p>
        </p:txBody>
      </p:sp>
      <p:pic>
        <p:nvPicPr>
          <p:cNvPr id="10" name="Picture 9" descr="A bowl of food&#10;&#10;Description automatically generated">
            <a:extLst>
              <a:ext uri="{FF2B5EF4-FFF2-40B4-BE49-F238E27FC236}">
                <a16:creationId xmlns:a16="http://schemas.microsoft.com/office/drawing/2014/main" id="{2658F813-97E9-E2DE-F93E-A98C50AAE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81" y="4563319"/>
            <a:ext cx="2095051" cy="2095050"/>
          </a:xfrm>
          <a:prstGeom prst="rect">
            <a:avLst/>
          </a:prstGeom>
        </p:spPr>
      </p:pic>
      <p:pic>
        <p:nvPicPr>
          <p:cNvPr id="14" name="Picture 13" descr="A pixel art of a bowl of soup&#10;&#10;Description automatically generated">
            <a:extLst>
              <a:ext uri="{FF2B5EF4-FFF2-40B4-BE49-F238E27FC236}">
                <a16:creationId xmlns:a16="http://schemas.microsoft.com/office/drawing/2014/main" id="{76D00516-AB7B-0FB5-5548-AA84A805F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82" y="4562933"/>
            <a:ext cx="2095435" cy="2095435"/>
          </a:xfrm>
          <a:prstGeom prst="rect">
            <a:avLst/>
          </a:prstGeom>
        </p:spPr>
      </p:pic>
      <p:pic>
        <p:nvPicPr>
          <p:cNvPr id="8" name="Picture 7" descr="A pixel art of a bowl of soup&#10;&#10;Description automatically generated">
            <a:extLst>
              <a:ext uri="{FF2B5EF4-FFF2-40B4-BE49-F238E27FC236}">
                <a16:creationId xmlns:a16="http://schemas.microsoft.com/office/drawing/2014/main" id="{3B128FF3-F24C-294C-C244-123AF2C8D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437" y="4235936"/>
            <a:ext cx="1904940" cy="1904940"/>
          </a:xfrm>
          <a:prstGeom prst="rect">
            <a:avLst/>
          </a:prstGeom>
        </p:spPr>
      </p:pic>
      <p:pic>
        <p:nvPicPr>
          <p:cNvPr id="3" name="Picture 2" descr="A pixel art of a bowl of food&#10;&#10;Description automatically generated">
            <a:extLst>
              <a:ext uri="{FF2B5EF4-FFF2-40B4-BE49-F238E27FC236}">
                <a16:creationId xmlns:a16="http://schemas.microsoft.com/office/drawing/2014/main" id="{A9A12FA0-FC96-B145-FF3B-483E914A1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622" y="4235919"/>
            <a:ext cx="1904592" cy="1904591"/>
          </a:xfrm>
          <a:prstGeom prst="rect">
            <a:avLst/>
          </a:prstGeom>
        </p:spPr>
      </p:pic>
      <p:pic>
        <p:nvPicPr>
          <p:cNvPr id="12" name="Picture 11" descr="A bowl of food with cucumbers&#10;&#10;Description automatically generated">
            <a:extLst>
              <a:ext uri="{FF2B5EF4-FFF2-40B4-BE49-F238E27FC236}">
                <a16:creationId xmlns:a16="http://schemas.microsoft.com/office/drawing/2014/main" id="{1ADFB8D9-4718-319F-56B1-170D3ECBD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2119" y="4563126"/>
            <a:ext cx="2095051" cy="20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46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7.40741E-7 L 0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repeatCount="0" fill="remove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7.40741E-7 L 0 -0.07222 " pathEditMode="relative" rAng="0" ptsTypes="AA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1126D-C3C2-5156-F18B-D437B7A7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Controversial food opinions</a:t>
            </a:r>
          </a:p>
        </p:txBody>
      </p:sp>
      <p:pic>
        <p:nvPicPr>
          <p:cNvPr id="10" name="Picture 9" descr="A bowl of food&#10;&#10;Description automatically generated">
            <a:extLst>
              <a:ext uri="{FF2B5EF4-FFF2-40B4-BE49-F238E27FC236}">
                <a16:creationId xmlns:a16="http://schemas.microsoft.com/office/drawing/2014/main" id="{2658F813-97E9-E2DE-F93E-A98C50AA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4563319"/>
            <a:ext cx="2095051" cy="2095050"/>
          </a:xfrm>
          <a:prstGeom prst="rect">
            <a:avLst/>
          </a:prstGeom>
        </p:spPr>
      </p:pic>
      <p:pic>
        <p:nvPicPr>
          <p:cNvPr id="14" name="Picture 13" descr="A pixel art of a bowl of soup&#10;&#10;Description automatically generated">
            <a:extLst>
              <a:ext uri="{FF2B5EF4-FFF2-40B4-BE49-F238E27FC236}">
                <a16:creationId xmlns:a16="http://schemas.microsoft.com/office/drawing/2014/main" id="{76D00516-AB7B-0FB5-5548-AA84A805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82" y="4562933"/>
            <a:ext cx="2095435" cy="2095435"/>
          </a:xfrm>
          <a:prstGeom prst="rect">
            <a:avLst/>
          </a:prstGeom>
        </p:spPr>
      </p:pic>
      <p:pic>
        <p:nvPicPr>
          <p:cNvPr id="8" name="Picture 7" descr="A pixel art of a bowl of soup&#10;&#10;Description automatically generated">
            <a:extLst>
              <a:ext uri="{FF2B5EF4-FFF2-40B4-BE49-F238E27FC236}">
                <a16:creationId xmlns:a16="http://schemas.microsoft.com/office/drawing/2014/main" id="{3B128FF3-F24C-294C-C244-123AF2C8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437" y="4235936"/>
            <a:ext cx="1904940" cy="1904940"/>
          </a:xfrm>
          <a:prstGeom prst="rect">
            <a:avLst/>
          </a:prstGeom>
        </p:spPr>
      </p:pic>
      <p:pic>
        <p:nvPicPr>
          <p:cNvPr id="3" name="Picture 2" descr="A pixel art of a bowl of food&#10;&#10;Description automatically generated">
            <a:extLst>
              <a:ext uri="{FF2B5EF4-FFF2-40B4-BE49-F238E27FC236}">
                <a16:creationId xmlns:a16="http://schemas.microsoft.com/office/drawing/2014/main" id="{A9A12FA0-FC96-B145-FF3B-483E914A1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622" y="4235919"/>
            <a:ext cx="1904592" cy="1904591"/>
          </a:xfrm>
          <a:prstGeom prst="rect">
            <a:avLst/>
          </a:prstGeom>
        </p:spPr>
      </p:pic>
      <p:pic>
        <p:nvPicPr>
          <p:cNvPr id="12" name="Picture 11" descr="A bowl of food with cucumbers&#10;&#10;Description automatically generated">
            <a:extLst>
              <a:ext uri="{FF2B5EF4-FFF2-40B4-BE49-F238E27FC236}">
                <a16:creationId xmlns:a16="http://schemas.microsoft.com/office/drawing/2014/main" id="{1ADFB8D9-4718-319F-56B1-170D3ECBD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119" y="4563126"/>
            <a:ext cx="2095051" cy="209505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8C92D2D-DC41-55A1-C4CF-AB364A37A672}"/>
              </a:ext>
            </a:extLst>
          </p:cNvPr>
          <p:cNvSpPr txBox="1">
            <a:spLocks/>
          </p:cNvSpPr>
          <p:nvPr/>
        </p:nvSpPr>
        <p:spPr>
          <a:xfrm>
            <a:off x="1388399" y="2110361"/>
            <a:ext cx="5380522" cy="1023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1" i="0" kern="1200">
                <a:solidFill>
                  <a:schemeClr val="tx1"/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None/>
            </a:pPr>
            <a:r>
              <a:rPr lang="en-GB" sz="17000" dirty="0">
                <a:ln w="50800" cap="sq">
                  <a:solidFill>
                    <a:srgbClr val="504958"/>
                  </a:solidFill>
                  <a:miter lim="800000"/>
                </a:ln>
                <a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a:blip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rPr>
              <a:t>YES.</a:t>
            </a:r>
          </a:p>
        </p:txBody>
      </p:sp>
    </p:spTree>
    <p:extLst>
      <p:ext uri="{BB962C8B-B14F-4D97-AF65-F5344CB8AC3E}">
        <p14:creationId xmlns:p14="http://schemas.microsoft.com/office/powerpoint/2010/main" val="3984389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036E-91FA-5961-6DFF-640FC095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Definition of soup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129F3-6F0E-95CF-F448-108E23AA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165" y="2815391"/>
            <a:ext cx="3567575" cy="1091386"/>
          </a:xfrm>
        </p:spPr>
        <p:txBody>
          <a:bodyPr>
            <a:normAutofit/>
          </a:bodyPr>
          <a:lstStyle/>
          <a:p>
            <a:r>
              <a:rPr lang="en-GB" sz="8000" dirty="0"/>
              <a:t>Soup </a:t>
            </a:r>
            <a:r>
              <a:rPr lang="en-GB" sz="4000" dirty="0">
                <a:ln w="25400" cap="sq">
                  <a:solidFill>
                    <a:srgbClr val="504958"/>
                  </a:solidFill>
                  <a:miter lim="800000"/>
                </a:ln>
              </a:rPr>
              <a:t>(noun)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087E897-33F0-DA0D-D9CF-5C7952DF8A6C}"/>
              </a:ext>
            </a:extLst>
          </p:cNvPr>
          <p:cNvSpPr txBox="1">
            <a:spLocks/>
          </p:cNvSpPr>
          <p:nvPr/>
        </p:nvSpPr>
        <p:spPr>
          <a:xfrm>
            <a:off x="754165" y="3945818"/>
            <a:ext cx="7013422" cy="231807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Wingdings" pitchFamily="2" charset="2"/>
              <a:buNone/>
              <a:defRPr lang="en-GB" sz="6000" b="1" i="0" kern="1200" spc="0" dirty="0">
                <a:ln w="34925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20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/>
              <a:t>A food made by cooking vegetables, meat, or fish in a large amount of liquid.</a:t>
            </a:r>
            <a:endParaRPr lang="en-HK" dirty="0">
              <a:ln w="25400" cap="sq">
                <a:solidFill>
                  <a:srgbClr val="504958"/>
                </a:solidFill>
                <a:miter lim="800000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8203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036E-91FA-5961-6DFF-640FC095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Definition of stew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129F3-6F0E-95CF-F448-108E23AA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165" y="2815391"/>
            <a:ext cx="3567575" cy="1091386"/>
          </a:xfrm>
        </p:spPr>
        <p:txBody>
          <a:bodyPr>
            <a:normAutofit/>
          </a:bodyPr>
          <a:lstStyle/>
          <a:p>
            <a:r>
              <a:rPr lang="en-GB" sz="8000" dirty="0"/>
              <a:t>Stew </a:t>
            </a:r>
            <a:r>
              <a:rPr lang="en-GB" sz="4000" dirty="0">
                <a:ln w="25400" cap="sq">
                  <a:solidFill>
                    <a:srgbClr val="504958"/>
                  </a:solidFill>
                  <a:miter lim="800000"/>
                </a:ln>
              </a:rPr>
              <a:t>(noun)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6AF15-EB26-28A9-3CEB-C49953D84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165" y="6087147"/>
            <a:ext cx="2330848" cy="161865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087E897-33F0-DA0D-D9CF-5C7952DF8A6C}"/>
              </a:ext>
            </a:extLst>
          </p:cNvPr>
          <p:cNvSpPr txBox="1">
            <a:spLocks/>
          </p:cNvSpPr>
          <p:nvPr/>
        </p:nvSpPr>
        <p:spPr>
          <a:xfrm>
            <a:off x="754165" y="3945818"/>
            <a:ext cx="7013422" cy="231807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Wingdings" pitchFamily="2" charset="2"/>
              <a:buNone/>
              <a:defRPr lang="en-GB" sz="6000" b="1" i="0" kern="1200" spc="0" dirty="0">
                <a:ln w="34925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20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/>
              <a:t>Fish or meat usually with vegetables prepared by stewing.</a:t>
            </a:r>
            <a:endParaRPr lang="en-HK" dirty="0">
              <a:ln w="25400" cap="sq">
                <a:solidFill>
                  <a:srgbClr val="504958"/>
                </a:solidFill>
                <a:miter lim="800000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5665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036E-91FA-5961-6DFF-640FC095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Definition of stew as a verb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087E897-33F0-DA0D-D9CF-5C7952DF8A6C}"/>
              </a:ext>
            </a:extLst>
          </p:cNvPr>
          <p:cNvSpPr txBox="1">
            <a:spLocks/>
          </p:cNvSpPr>
          <p:nvPr/>
        </p:nvSpPr>
        <p:spPr>
          <a:xfrm>
            <a:off x="754165" y="3945818"/>
            <a:ext cx="7013422" cy="157940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Wingdings" pitchFamily="2" charset="2"/>
              <a:buNone/>
              <a:defRPr lang="en-GB" sz="6000" b="1" i="0" kern="1200" spc="0" dirty="0">
                <a:ln w="34925" cap="sq">
                  <a:solidFill>
                    <a:srgbClr val="504958"/>
                  </a:solidFill>
                  <a:miter lim="800000"/>
                </a:ln>
                <a:solidFill>
                  <a:schemeClr val="bg1"/>
                </a:solidFill>
                <a:effectLst/>
                <a:latin typeface="Handjet ExtraBold Square Single" pitchFamily="2" charset="0"/>
                <a:ea typeface="+mj-ea"/>
                <a:cs typeface="Handjet ExtraBold Square Single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20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b="1" i="0" kern="1200">
                <a:solidFill>
                  <a:schemeClr val="tx1">
                    <a:tint val="82000"/>
                  </a:schemeClr>
                </a:solidFill>
                <a:latin typeface="Handjet Square Single" pitchFamily="2" charset="0"/>
                <a:ea typeface="+mn-ea"/>
                <a:cs typeface="Handjet Square Single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/>
              <a:t>To boil slowly or with simmering heat.</a:t>
            </a:r>
            <a:endParaRPr lang="en-HK" dirty="0">
              <a:ln w="25400" cap="sq">
                <a:solidFill>
                  <a:srgbClr val="504958"/>
                </a:solidFill>
                <a:miter lim="800000"/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29CC3-DDBB-2A2C-B614-B5410E6D2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7960" y="3657331"/>
            <a:ext cx="1087359" cy="1721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129F3-6F0E-95CF-F448-108E23AA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165" y="2815391"/>
            <a:ext cx="3567575" cy="1091386"/>
          </a:xfrm>
        </p:spPr>
        <p:txBody>
          <a:bodyPr>
            <a:normAutofit/>
          </a:bodyPr>
          <a:lstStyle/>
          <a:p>
            <a:r>
              <a:rPr lang="en-GB" sz="8000" dirty="0"/>
              <a:t>Stew </a:t>
            </a:r>
            <a:r>
              <a:rPr lang="en-GB" sz="4000" dirty="0">
                <a:ln w="25400" cap="sq">
                  <a:solidFill>
                    <a:srgbClr val="504958"/>
                  </a:solidFill>
                  <a:miter lim="800000"/>
                </a:ln>
              </a:rPr>
              <a:t>(verb)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3D067-008B-A284-0CA4-69368B4B1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0349" y="4610931"/>
            <a:ext cx="1087359" cy="1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9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AC97-F826-BE0E-2B99-E1A7FCFF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26" y="691771"/>
            <a:ext cx="8951348" cy="285020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11500" spc="-300" dirty="0">
                <a:ln w="50800" cap="sq">
                  <a:solidFill>
                    <a:srgbClr val="0C1C95"/>
                  </a:solidFill>
                  <a:miter lim="800000"/>
                </a:ln>
                <a:effectLst/>
                <a:latin typeface="Handjet ExtraBold Square Single" pitchFamily="2" charset="0"/>
                <a:cs typeface="Handjet ExtraBold Square Single" pitchFamily="2" charset="0"/>
              </a:rPr>
              <a:t>You boil things </a:t>
            </a:r>
            <a:br>
              <a:rPr lang="en-GB" sz="11500" spc="-300" dirty="0">
                <a:ln w="50800" cap="sq">
                  <a:solidFill>
                    <a:srgbClr val="0C1C95"/>
                  </a:solidFill>
                  <a:miter lim="800000"/>
                </a:ln>
                <a:effectLst/>
                <a:latin typeface="Handjet ExtraBold Square Single" pitchFamily="2" charset="0"/>
                <a:cs typeface="Handjet ExtraBold Square Single" pitchFamily="2" charset="0"/>
              </a:rPr>
            </a:br>
            <a:r>
              <a:rPr lang="en-GB" sz="11500" spc="-300" dirty="0">
                <a:ln w="50800" cap="sq">
                  <a:solidFill>
                    <a:srgbClr val="0C1C95"/>
                  </a:solidFill>
                  <a:miter lim="800000"/>
                </a:ln>
                <a:effectLst/>
                <a:latin typeface="Handjet ExtraBold Square Single" pitchFamily="2" charset="0"/>
                <a:cs typeface="Handjet ExtraBold Square Single" pitchFamily="2" charset="0"/>
              </a:rPr>
              <a:t>in liquid.</a:t>
            </a:r>
          </a:p>
        </p:txBody>
      </p:sp>
    </p:spTree>
    <p:extLst>
      <p:ext uri="{BB962C8B-B14F-4D97-AF65-F5344CB8AC3E}">
        <p14:creationId xmlns:p14="http://schemas.microsoft.com/office/powerpoint/2010/main" val="737213123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0" fill="remove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FC512-FC98-A8D7-CD31-262BFD4C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blue and black screen&#10;&#10;Description automatically generated">
            <a:extLst>
              <a:ext uri="{FF2B5EF4-FFF2-40B4-BE49-F238E27FC236}">
                <a16:creationId xmlns:a16="http://schemas.microsoft.com/office/drawing/2014/main" id="{B523502D-4167-2975-A827-93CAE6FC5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21" b="6316"/>
          <a:stretch/>
        </p:blipFill>
        <p:spPr>
          <a:xfrm>
            <a:off x="0" y="0"/>
            <a:ext cx="8548099" cy="6858001"/>
          </a:xfrm>
          <a:prstGeom prst="rect">
            <a:avLst/>
          </a:prstGeom>
        </p:spPr>
      </p:pic>
      <p:pic>
        <p:nvPicPr>
          <p:cNvPr id="13" name="Picture 12" descr="A blue and black screen&#10;&#10;Description automatically generated">
            <a:extLst>
              <a:ext uri="{FF2B5EF4-FFF2-40B4-BE49-F238E27FC236}">
                <a16:creationId xmlns:a16="http://schemas.microsoft.com/office/drawing/2014/main" id="{719D637E-E1C4-25A5-F503-0E18E18C7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67" b="6316"/>
          <a:stretch/>
        </p:blipFill>
        <p:spPr>
          <a:xfrm>
            <a:off x="8548099" y="-1"/>
            <a:ext cx="3643901" cy="6858001"/>
          </a:xfrm>
          <a:prstGeom prst="rect">
            <a:avLst/>
          </a:prstGeom>
        </p:spPr>
      </p:pic>
      <p:pic>
        <p:nvPicPr>
          <p:cNvPr id="15" name="Picture 14" descr="A blue and white rectangular frame&#10;&#10;Description automatically generated">
            <a:extLst>
              <a:ext uri="{FF2B5EF4-FFF2-40B4-BE49-F238E27FC236}">
                <a16:creationId xmlns:a16="http://schemas.microsoft.com/office/drawing/2014/main" id="{E7391A37-E774-04FD-0D77-198DE0C41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265" y="907101"/>
            <a:ext cx="6423471" cy="9129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31CD39-4CA6-039F-27EE-A27347BC13F2}"/>
              </a:ext>
            </a:extLst>
          </p:cNvPr>
          <p:cNvSpPr txBox="1"/>
          <p:nvPr/>
        </p:nvSpPr>
        <p:spPr>
          <a:xfrm>
            <a:off x="1632250" y="108837"/>
            <a:ext cx="8927501" cy="163121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GB" sz="10000" b="1" dirty="0">
                <a:ln w="25400" cap="sq">
                  <a:solidFill>
                    <a:srgbClr val="0C1C95"/>
                  </a:solidFill>
                  <a:miter lim="800000"/>
                </a:ln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  <a:effectLst>
                  <a:glow rad="63500">
                    <a:schemeClr val="bg1"/>
                  </a:glow>
                  <a:outerShdw dist="82124" dir="4800000" algn="tl" rotWithShape="0">
                    <a:prstClr val="black">
                      <a:alpha val="29000"/>
                    </a:prstClr>
                  </a:outerShdw>
                </a:effectLst>
                <a:latin typeface="Handjet ExtraBold Square Single" pitchFamily="2" charset="0"/>
                <a:ea typeface="+mj-ea"/>
                <a:cs typeface="Handjet ExtraBold Square Single" pitchFamily="2" charset="0"/>
              </a:rPr>
              <a:t>This is a stew</a:t>
            </a:r>
          </a:p>
        </p:txBody>
      </p:sp>
    </p:spTree>
    <p:extLst>
      <p:ext uri="{BB962C8B-B14F-4D97-AF65-F5344CB8AC3E}">
        <p14:creationId xmlns:p14="http://schemas.microsoft.com/office/powerpoint/2010/main" val="4025178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0" fill="remove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324</Words>
  <Application>Microsoft Macintosh PowerPoint</Application>
  <PresentationFormat>Widescreen</PresentationFormat>
  <Paragraphs>50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Handjet ExtraBold Square Single</vt:lpstr>
      <vt:lpstr>Aptos</vt:lpstr>
      <vt:lpstr>Handjet Square Single</vt:lpstr>
      <vt:lpstr>Arial</vt:lpstr>
      <vt:lpstr>Wingdings</vt:lpstr>
      <vt:lpstr>Handjet SemiBold Square Single</vt:lpstr>
      <vt:lpstr>Office Theme</vt:lpstr>
      <vt:lpstr>PowerPoint Presentation</vt:lpstr>
      <vt:lpstr>PowerPoint Presentation</vt:lpstr>
      <vt:lpstr>Controversial food opinions</vt:lpstr>
      <vt:lpstr>Controversial food opinions</vt:lpstr>
      <vt:lpstr>Definition of soup</vt:lpstr>
      <vt:lpstr>Definition of stew</vt:lpstr>
      <vt:lpstr>Definition of stew as a verb</vt:lpstr>
      <vt:lpstr>You boil things  in liquid.</vt:lpstr>
      <vt:lpstr>PowerPoint Presentation</vt:lpstr>
      <vt:lpstr>PowerPoint Presentation</vt:lpstr>
      <vt:lpstr>“Is chilli a soup?”</vt:lpstr>
      <vt:lpstr>PowerPoint Presentation</vt:lpstr>
      <vt:lpstr>PowerPoint Presentation</vt:lpstr>
      <vt:lpstr>Boom.</vt:lpstr>
      <vt:lpstr>PowerPoint Presentation</vt:lpstr>
      <vt:lpstr>“Cereal is a soup”</vt:lpstr>
      <vt:lpstr>“Cereal is a soup”</vt:lpstr>
      <vt:lpstr>PowerPoint Presentation</vt:lpstr>
      <vt:lpstr>PowerPoint Presentation</vt:lpstr>
      <vt:lpstr>PowerPoint Presentation</vt:lpstr>
      <vt:lpstr>PowerPoint Presentation</vt:lpstr>
      <vt:lpstr>A hotdog consists of bread and filling, similar to many sandwiches. Bread functions as a structural element in both dishes.</vt:lpstr>
      <vt:lpstr>Like sandwiches, hotdogs are designed to be eaten with hands, making them more portable and convenient option for on-the-go meals.</vt:lpstr>
      <vt:lpstr>Hotdogs and sandwiches have similar preparation technique: assembling ingredients between bread or rolls, adding condiments and toppings, and sometimes toasting or grilling</vt:lpstr>
      <vt:lpstr>Are fries a vegetable?</vt:lpstr>
      <vt:lpstr>Is a smoothie a soup?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Story Productions @dstoryco</dc:creator>
  <cp:lastModifiedBy>D Story Productions @dstoryco</cp:lastModifiedBy>
  <cp:revision>40</cp:revision>
  <dcterms:created xsi:type="dcterms:W3CDTF">2024-05-14T08:43:32Z</dcterms:created>
  <dcterms:modified xsi:type="dcterms:W3CDTF">2024-05-20T05:03:16Z</dcterms:modified>
</cp:coreProperties>
</file>